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64"/>
  </p:notesMasterIdLst>
  <p:handoutMasterIdLst>
    <p:handoutMasterId r:id="rId65"/>
  </p:handoutMasterIdLst>
  <p:sldIdLst>
    <p:sldId id="256" r:id="rId5"/>
    <p:sldId id="257" r:id="rId6"/>
    <p:sldId id="263" r:id="rId7"/>
    <p:sldId id="279" r:id="rId8"/>
    <p:sldId id="293" r:id="rId9"/>
    <p:sldId id="366" r:id="rId10"/>
    <p:sldId id="367" r:id="rId11"/>
    <p:sldId id="294" r:id="rId12"/>
    <p:sldId id="413" r:id="rId13"/>
    <p:sldId id="415" r:id="rId14"/>
    <p:sldId id="369" r:id="rId15"/>
    <p:sldId id="416" r:id="rId16"/>
    <p:sldId id="371" r:id="rId17"/>
    <p:sldId id="417" r:id="rId18"/>
    <p:sldId id="373" r:id="rId19"/>
    <p:sldId id="418" r:id="rId20"/>
    <p:sldId id="419" r:id="rId21"/>
    <p:sldId id="370" r:id="rId22"/>
    <p:sldId id="378" r:id="rId23"/>
    <p:sldId id="376" r:id="rId24"/>
    <p:sldId id="377" r:id="rId25"/>
    <p:sldId id="386" r:id="rId26"/>
    <p:sldId id="422" r:id="rId27"/>
    <p:sldId id="387" r:id="rId28"/>
    <p:sldId id="389" r:id="rId29"/>
    <p:sldId id="403" r:id="rId30"/>
    <p:sldId id="404" r:id="rId31"/>
    <p:sldId id="423" r:id="rId32"/>
    <p:sldId id="421" r:id="rId33"/>
    <p:sldId id="390" r:id="rId34"/>
    <p:sldId id="424" r:id="rId35"/>
    <p:sldId id="425" r:id="rId36"/>
    <p:sldId id="426" r:id="rId37"/>
    <p:sldId id="427" r:id="rId38"/>
    <p:sldId id="428" r:id="rId39"/>
    <p:sldId id="429" r:id="rId40"/>
    <p:sldId id="430" r:id="rId41"/>
    <p:sldId id="431" r:id="rId42"/>
    <p:sldId id="432" r:id="rId43"/>
    <p:sldId id="433" r:id="rId44"/>
    <p:sldId id="434" r:id="rId45"/>
    <p:sldId id="435" r:id="rId46"/>
    <p:sldId id="437" r:id="rId47"/>
    <p:sldId id="440" r:id="rId48"/>
    <p:sldId id="441" r:id="rId49"/>
    <p:sldId id="442" r:id="rId50"/>
    <p:sldId id="443" r:id="rId51"/>
    <p:sldId id="444" r:id="rId52"/>
    <p:sldId id="445" r:id="rId53"/>
    <p:sldId id="446" r:id="rId54"/>
    <p:sldId id="447" r:id="rId55"/>
    <p:sldId id="438" r:id="rId56"/>
    <p:sldId id="436" r:id="rId57"/>
    <p:sldId id="439" r:id="rId58"/>
    <p:sldId id="448" r:id="rId59"/>
    <p:sldId id="412" r:id="rId60"/>
    <p:sldId id="411" r:id="rId61"/>
    <p:sldId id="410" r:id="rId62"/>
    <p:sldId id="364" r:id="rId63"/>
  </p:sldIdLst>
  <p:sldSz cx="12192000" cy="6858000"/>
  <p:notesSz cx="7315200" cy="9601200"/>
  <p:embeddedFontLst>
    <p:embeddedFont>
      <p:font typeface="Segoe UI" panose="020B0502040204020203" pitchFamily="34" charset="0"/>
      <p:regular r:id="rId66"/>
      <p:bold r:id="rId67"/>
      <p:italic r:id="rId68"/>
      <p:boldItalic r:id="rId69"/>
    </p:embeddedFont>
    <p:embeddedFont>
      <p:font typeface="SVN-Cintra" pitchFamily="50" charset="0"/>
      <p:regular r:id="rId70"/>
    </p:embeddedFont>
    <p:embeddedFont>
      <p:font typeface="SVN-Helga" panose="03050000000000000000" pitchFamily="66" charset="0"/>
      <p:regular r:id="rId71"/>
    </p:embeddedFont>
    <p:embeddedFont>
      <p:font typeface="UTM Avo" panose="02040603050506020204" pitchFamily="18" charset="0"/>
      <p:regular r:id="rId72"/>
      <p:bold r:id="rId73"/>
      <p:italic r:id="rId74"/>
      <p:boldItalic r:id="rId75"/>
    </p:embeddedFont>
    <p:embeddedFont>
      <p:font typeface="UTM Centur" panose="02040603050506020204" pitchFamily="18" charset="0"/>
      <p:regular r:id="rId76"/>
      <p:bold r:id="rId77"/>
      <p:italic r:id="rId78"/>
      <p:boldItalic r:id="rId79"/>
    </p:embeddedFont>
    <p:embeddedFont>
      <p:font typeface="UTM Ong Do Tre" panose="02040603050506020204" pitchFamily="18" charset="0"/>
      <p:regular r:id="rId80"/>
    </p:embeddedFont>
  </p:embeddedFontLst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F0F9"/>
    <a:srgbClr val="F3C1C1"/>
    <a:srgbClr val="EB5554"/>
    <a:srgbClr val="EFCE7E"/>
    <a:srgbClr val="FEEFC6"/>
    <a:srgbClr val="4BBA6E"/>
    <a:srgbClr val="7CB8ED"/>
    <a:srgbClr val="008EB0"/>
    <a:srgbClr val="ED9D22"/>
    <a:srgbClr val="0A46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Kiểu Sáng 1 - Màu chủ đề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Kiểu Trung bình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Kiểu Trung bình 2 - Màu chủ đề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Kiểu Trung bình 2 - Màu chủ đề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Kiểu Trung bình 2 - Màu chủ đề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Kiểu Trung bình 2 - Màu chủ đề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Kiểu Trung bình 3 - Màu chủ đề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Kiểu Trung bình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17" autoAdjust="0"/>
    <p:restoredTop sz="93690" autoAdjust="0"/>
  </p:normalViewPr>
  <p:slideViewPr>
    <p:cSldViewPr snapToGrid="0">
      <p:cViewPr>
        <p:scale>
          <a:sx n="50" d="100"/>
          <a:sy n="50" d="100"/>
        </p:scale>
        <p:origin x="1396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font" Target="fonts/font3.fntdata"/><Relationship Id="rId84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9.fntdata"/><Relationship Id="rId79" Type="http://schemas.openxmlformats.org/officeDocument/2006/relationships/font" Target="fonts/font14.fnt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4.fntdata"/><Relationship Id="rId77" Type="http://schemas.openxmlformats.org/officeDocument/2006/relationships/font" Target="fonts/font12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7.fntdata"/><Relationship Id="rId80" Type="http://schemas.openxmlformats.org/officeDocument/2006/relationships/font" Target="fonts/font1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2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handoutMaster" Target="handoutMasters/handoutMaster1.xml"/><Relationship Id="rId73" Type="http://schemas.openxmlformats.org/officeDocument/2006/relationships/font" Target="fonts/font8.fntdata"/><Relationship Id="rId78" Type="http://schemas.openxmlformats.org/officeDocument/2006/relationships/font" Target="fonts/font13.fntdata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11.fntdata"/><Relationship Id="rId7" Type="http://schemas.openxmlformats.org/officeDocument/2006/relationships/slide" Target="slides/slide3.xml"/><Relationship Id="rId71" Type="http://schemas.openxmlformats.org/officeDocument/2006/relationships/font" Target="fonts/font6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font" Target="fonts/font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EA1C3F-4A3E-4821-96C5-61485E3C8DB9}" type="doc">
      <dgm:prSet loTypeId="urn:microsoft.com/office/officeart/2005/8/layout/hierarchy3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B242593-BCAD-4D4A-BA9B-FA399C41E956}">
      <dgm:prSet phldrT="[Văn bản]" custT="1"/>
      <dgm:spPr>
        <a:solidFill>
          <a:schemeClr val="tx2">
            <a:lumMod val="75000"/>
            <a:lumOff val="25000"/>
          </a:schemeClr>
        </a:solidFill>
        <a:ln w="38100"/>
      </dgm:spPr>
      <dgm:t>
        <a:bodyPr/>
        <a:lstStyle/>
        <a:p>
          <a:pPr>
            <a:lnSpc>
              <a:spcPct val="125000"/>
            </a:lnSpc>
          </a:pPr>
          <a:r>
            <a:rPr lang="en-US" sz="1200" b="1" dirty="0" err="1">
              <a:latin typeface="UTM Avo" panose="02040603050506020204" pitchFamily="18" charset="0"/>
              <a:cs typeface="Times New Roman" panose="02020603050405020304" pitchFamily="18" charset="0"/>
            </a:rPr>
            <a:t>Quản</a:t>
          </a:r>
          <a:r>
            <a:rPr lang="en-US" sz="1200" b="1" dirty="0">
              <a:latin typeface="UTM Avo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200" b="1" dirty="0" err="1">
              <a:latin typeface="UTM Avo" panose="02040603050506020204" pitchFamily="18" charset="0"/>
              <a:cs typeface="Times New Roman" panose="02020603050405020304" pitchFamily="18" charset="0"/>
            </a:rPr>
            <a:t>lý</a:t>
          </a:r>
          <a:r>
            <a:rPr lang="en-US" sz="1200" b="1" dirty="0">
              <a:latin typeface="UTM Avo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200" b="1" dirty="0" err="1">
              <a:latin typeface="UTM Avo" panose="02040603050506020204" pitchFamily="18" charset="0"/>
              <a:cs typeface="Times New Roman" panose="02020603050405020304" pitchFamily="18" charset="0"/>
            </a:rPr>
            <a:t>khách</a:t>
          </a:r>
          <a:r>
            <a:rPr lang="en-US" sz="1200" b="1" dirty="0">
              <a:latin typeface="UTM Avo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200" b="1" dirty="0" err="1">
              <a:latin typeface="UTM Avo" panose="02040603050506020204" pitchFamily="18" charset="0"/>
              <a:cs typeface="Times New Roman" panose="02020603050405020304" pitchFamily="18" charset="0"/>
            </a:rPr>
            <a:t>hàng</a:t>
          </a:r>
          <a:endParaRPr lang="en-US" sz="1200" b="1" dirty="0">
            <a:latin typeface="UTM Avo" panose="02040603050506020204" pitchFamily="18" charset="0"/>
            <a:cs typeface="Times New Roman" panose="02020603050405020304" pitchFamily="18" charset="0"/>
          </a:endParaRPr>
        </a:p>
      </dgm:t>
    </dgm:pt>
    <dgm:pt modelId="{B1145831-5925-4693-83A6-926B7CCC185B}" type="parTrans" cxnId="{B946B89F-481A-4D08-BEE0-2BD16A772D62}">
      <dgm:prSet/>
      <dgm:spPr/>
      <dgm:t>
        <a:bodyPr/>
        <a:lstStyle/>
        <a:p>
          <a:pPr>
            <a:lnSpc>
              <a:spcPct val="125000"/>
            </a:lnSpc>
          </a:pPr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C073B92-E2BB-4700-89C6-E887E50E163F}" type="sibTrans" cxnId="{B946B89F-481A-4D08-BEE0-2BD16A772D62}">
      <dgm:prSet/>
      <dgm:spPr/>
      <dgm:t>
        <a:bodyPr/>
        <a:lstStyle/>
        <a:p>
          <a:pPr>
            <a:lnSpc>
              <a:spcPct val="125000"/>
            </a:lnSpc>
          </a:pPr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8DE7B7D-C6B3-4BF2-AB1B-92AB26CC4A27}">
      <dgm:prSet phldrT="[Văn bản]" custT="1"/>
      <dgm:spPr/>
      <dgm:t>
        <a:bodyPr/>
        <a:lstStyle/>
        <a:p>
          <a:pPr>
            <a:lnSpc>
              <a:spcPct val="125000"/>
            </a:lnSpc>
          </a:pP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Thêm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/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Sửa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/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Xóa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thông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tin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khách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hàng</a:t>
          </a:r>
          <a:endParaRPr lang="en-US" sz="1100" dirty="0">
            <a:latin typeface="UTM Centur" panose="02040603050506020204" pitchFamily="18" charset="0"/>
            <a:cs typeface="Times New Roman" panose="02020603050405020304" pitchFamily="18" charset="0"/>
          </a:endParaRPr>
        </a:p>
      </dgm:t>
    </dgm:pt>
    <dgm:pt modelId="{068D6158-E4D8-462C-8C46-49545003C8CC}" type="parTrans" cxnId="{69317D19-106B-4C6B-8E66-28B9377BB0E8}">
      <dgm:prSet/>
      <dgm:spPr/>
      <dgm:t>
        <a:bodyPr/>
        <a:lstStyle/>
        <a:p>
          <a:pPr>
            <a:lnSpc>
              <a:spcPct val="125000"/>
            </a:lnSpc>
          </a:pPr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6D2DBD7-6CEB-4CB4-B868-DA5701392DBD}" type="sibTrans" cxnId="{69317D19-106B-4C6B-8E66-28B9377BB0E8}">
      <dgm:prSet/>
      <dgm:spPr/>
      <dgm:t>
        <a:bodyPr/>
        <a:lstStyle/>
        <a:p>
          <a:pPr>
            <a:lnSpc>
              <a:spcPct val="125000"/>
            </a:lnSpc>
          </a:pPr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6F0E7E7-F0C6-4E17-8D7D-8578CE22917D}">
      <dgm:prSet phldrT="[Văn bản]" custT="1"/>
      <dgm:spPr/>
      <dgm:t>
        <a:bodyPr/>
        <a:lstStyle/>
        <a:p>
          <a:pPr>
            <a:lnSpc>
              <a:spcPct val="125000"/>
            </a:lnSpc>
          </a:pP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Xem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lịch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sử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mua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hàng</a:t>
          </a:r>
          <a:endParaRPr lang="en-US" sz="1100" dirty="0">
            <a:latin typeface="UTM Centur" panose="02040603050506020204" pitchFamily="18" charset="0"/>
            <a:cs typeface="Times New Roman" panose="02020603050405020304" pitchFamily="18" charset="0"/>
          </a:endParaRPr>
        </a:p>
      </dgm:t>
    </dgm:pt>
    <dgm:pt modelId="{6C0671AA-A259-4E19-A385-4BA60AB5ED9D}" type="parTrans" cxnId="{450EFE51-BF30-4D60-A164-5B01DD45D1A6}">
      <dgm:prSet/>
      <dgm:spPr/>
      <dgm:t>
        <a:bodyPr/>
        <a:lstStyle/>
        <a:p>
          <a:pPr>
            <a:lnSpc>
              <a:spcPct val="125000"/>
            </a:lnSpc>
          </a:pPr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4A3CCD2-F163-4F23-B2F8-81DDEBA54124}" type="sibTrans" cxnId="{450EFE51-BF30-4D60-A164-5B01DD45D1A6}">
      <dgm:prSet/>
      <dgm:spPr/>
      <dgm:t>
        <a:bodyPr/>
        <a:lstStyle/>
        <a:p>
          <a:pPr>
            <a:lnSpc>
              <a:spcPct val="125000"/>
            </a:lnSpc>
          </a:pPr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60AF49D-A4D4-45FA-AD65-AA236BA150EE}">
      <dgm:prSet phldrT="[Văn bản]" custT="1"/>
      <dgm:spPr>
        <a:solidFill>
          <a:schemeClr val="tx2">
            <a:lumMod val="75000"/>
            <a:lumOff val="25000"/>
          </a:schemeClr>
        </a:solidFill>
        <a:ln w="38100"/>
      </dgm:spPr>
      <dgm:t>
        <a:bodyPr/>
        <a:lstStyle/>
        <a:p>
          <a:pPr>
            <a:lnSpc>
              <a:spcPct val="125000"/>
            </a:lnSpc>
          </a:pPr>
          <a:r>
            <a:rPr lang="en-US" sz="1200" b="1" dirty="0" err="1">
              <a:latin typeface="UTM Avo" panose="02040603050506020204" pitchFamily="18" charset="0"/>
              <a:cs typeface="Times New Roman" panose="02020603050405020304" pitchFamily="18" charset="0"/>
            </a:rPr>
            <a:t>Quản</a:t>
          </a:r>
          <a:r>
            <a:rPr lang="en-US" sz="1200" b="1" dirty="0">
              <a:latin typeface="UTM Avo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200" b="1" dirty="0" err="1">
              <a:latin typeface="UTM Avo" panose="02040603050506020204" pitchFamily="18" charset="0"/>
              <a:cs typeface="Times New Roman" panose="02020603050405020304" pitchFamily="18" charset="0"/>
            </a:rPr>
            <a:t>lý</a:t>
          </a:r>
          <a:br>
            <a:rPr lang="en-US" sz="1200" b="1" dirty="0">
              <a:latin typeface="UTM Avo" panose="02040603050506020204" pitchFamily="18" charset="0"/>
              <a:cs typeface="Times New Roman" panose="02020603050405020304" pitchFamily="18" charset="0"/>
            </a:rPr>
          </a:br>
          <a:r>
            <a:rPr lang="en-US" sz="1200" b="1" dirty="0" err="1">
              <a:latin typeface="UTM Avo" panose="02040603050506020204" pitchFamily="18" charset="0"/>
              <a:cs typeface="Times New Roman" panose="02020603050405020304" pitchFamily="18" charset="0"/>
            </a:rPr>
            <a:t>giỏ</a:t>
          </a:r>
          <a:r>
            <a:rPr lang="en-US" sz="1200" b="1" dirty="0">
              <a:latin typeface="UTM Avo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200" b="1" dirty="0" err="1">
              <a:latin typeface="UTM Avo" panose="02040603050506020204" pitchFamily="18" charset="0"/>
              <a:cs typeface="Times New Roman" panose="02020603050405020304" pitchFamily="18" charset="0"/>
            </a:rPr>
            <a:t>hàng</a:t>
          </a:r>
          <a:endParaRPr lang="en-US" sz="1200" b="1" dirty="0">
            <a:latin typeface="UTM Avo" panose="02040603050506020204" pitchFamily="18" charset="0"/>
            <a:cs typeface="Times New Roman" panose="02020603050405020304" pitchFamily="18" charset="0"/>
          </a:endParaRPr>
        </a:p>
      </dgm:t>
    </dgm:pt>
    <dgm:pt modelId="{B4FF11E6-9127-4420-9ECB-4A1646949800}" type="parTrans" cxnId="{0CFB1E9A-1F6D-45E2-A46E-15E739145BAA}">
      <dgm:prSet/>
      <dgm:spPr/>
      <dgm:t>
        <a:bodyPr/>
        <a:lstStyle/>
        <a:p>
          <a:pPr>
            <a:lnSpc>
              <a:spcPct val="125000"/>
            </a:lnSpc>
          </a:pPr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E178ADA-7ED6-41E5-8E45-0003B2045887}" type="sibTrans" cxnId="{0CFB1E9A-1F6D-45E2-A46E-15E739145BAA}">
      <dgm:prSet/>
      <dgm:spPr/>
      <dgm:t>
        <a:bodyPr/>
        <a:lstStyle/>
        <a:p>
          <a:pPr>
            <a:lnSpc>
              <a:spcPct val="125000"/>
            </a:lnSpc>
          </a:pPr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EAC1CF6-7228-4D2B-B797-58D42CDFC7A6}">
      <dgm:prSet phldrT="[Văn bản]" custT="1"/>
      <dgm:spPr/>
      <dgm:t>
        <a:bodyPr/>
        <a:lstStyle/>
        <a:p>
          <a:pPr>
            <a:lnSpc>
              <a:spcPct val="125000"/>
            </a:lnSpc>
          </a:pP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Tạo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giỏ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hàng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cho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khách</a:t>
          </a:r>
          <a:endParaRPr lang="en-US" sz="1100" dirty="0">
            <a:latin typeface="UTM Centur" panose="02040603050506020204" pitchFamily="18" charset="0"/>
            <a:cs typeface="Times New Roman" panose="02020603050405020304" pitchFamily="18" charset="0"/>
          </a:endParaRPr>
        </a:p>
      </dgm:t>
    </dgm:pt>
    <dgm:pt modelId="{505FFF8B-8C65-4C24-89D3-A247A9A21009}" type="parTrans" cxnId="{6078513D-7FEB-4DBE-90A3-4E14E5BE6AC4}">
      <dgm:prSet/>
      <dgm:spPr/>
      <dgm:t>
        <a:bodyPr/>
        <a:lstStyle/>
        <a:p>
          <a:pPr>
            <a:lnSpc>
              <a:spcPct val="125000"/>
            </a:lnSpc>
          </a:pPr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02B1DC9-E115-499F-9DC0-A0A4C11EA63C}" type="sibTrans" cxnId="{6078513D-7FEB-4DBE-90A3-4E14E5BE6AC4}">
      <dgm:prSet/>
      <dgm:spPr/>
      <dgm:t>
        <a:bodyPr/>
        <a:lstStyle/>
        <a:p>
          <a:pPr>
            <a:lnSpc>
              <a:spcPct val="125000"/>
            </a:lnSpc>
          </a:pPr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AD6B4FA-5AC3-4ACF-8396-1A2A717B2DF5}">
      <dgm:prSet phldrT="[Văn bản]" custT="1"/>
      <dgm:spPr/>
      <dgm:t>
        <a:bodyPr/>
        <a:lstStyle/>
        <a:p>
          <a:pPr>
            <a:lnSpc>
              <a:spcPct val="125000"/>
            </a:lnSpc>
          </a:pP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Thêm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/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Sửa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/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Xóa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sản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phẩm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trong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giỏ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hàng</a:t>
          </a:r>
          <a:endParaRPr lang="en-US" sz="1100" dirty="0">
            <a:latin typeface="UTM Centur" panose="02040603050506020204" pitchFamily="18" charset="0"/>
            <a:cs typeface="Times New Roman" panose="02020603050405020304" pitchFamily="18" charset="0"/>
          </a:endParaRPr>
        </a:p>
      </dgm:t>
    </dgm:pt>
    <dgm:pt modelId="{9A1F445F-E601-4FC7-804D-503181AA866A}" type="parTrans" cxnId="{8E39B748-3490-4239-9AC7-4BD027BADCFF}">
      <dgm:prSet/>
      <dgm:spPr/>
      <dgm:t>
        <a:bodyPr/>
        <a:lstStyle/>
        <a:p>
          <a:pPr>
            <a:lnSpc>
              <a:spcPct val="125000"/>
            </a:lnSpc>
          </a:pPr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CBFCB2D-2662-4538-9814-861CD84E507A}" type="sibTrans" cxnId="{8E39B748-3490-4239-9AC7-4BD027BADCFF}">
      <dgm:prSet/>
      <dgm:spPr/>
      <dgm:t>
        <a:bodyPr/>
        <a:lstStyle/>
        <a:p>
          <a:pPr>
            <a:lnSpc>
              <a:spcPct val="125000"/>
            </a:lnSpc>
          </a:pPr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01385EE-6990-47E3-94F1-5E33CBC46C0E}">
      <dgm:prSet phldrT="[Văn bản]" custT="1"/>
      <dgm:spPr/>
      <dgm:t>
        <a:bodyPr/>
        <a:lstStyle/>
        <a:p>
          <a:pPr>
            <a:lnSpc>
              <a:spcPct val="125000"/>
            </a:lnSpc>
          </a:pP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Quản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lý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ưu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tiên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mua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hàng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của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khách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hàng</a:t>
          </a:r>
          <a:endParaRPr lang="en-US" sz="1100" dirty="0">
            <a:latin typeface="UTM Centur" panose="02040603050506020204" pitchFamily="18" charset="0"/>
            <a:cs typeface="Times New Roman" panose="02020603050405020304" pitchFamily="18" charset="0"/>
          </a:endParaRPr>
        </a:p>
      </dgm:t>
    </dgm:pt>
    <dgm:pt modelId="{4EE7538D-369F-4896-A604-B2FF54AEC430}" type="parTrans" cxnId="{8FB5EF43-ECA2-42EF-BE99-34546848F6AF}">
      <dgm:prSet/>
      <dgm:spPr/>
      <dgm:t>
        <a:bodyPr/>
        <a:lstStyle/>
        <a:p>
          <a:pPr>
            <a:lnSpc>
              <a:spcPct val="125000"/>
            </a:lnSpc>
          </a:pPr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1A61885-9F72-4833-BE2D-251B55783CC9}" type="sibTrans" cxnId="{8FB5EF43-ECA2-42EF-BE99-34546848F6AF}">
      <dgm:prSet/>
      <dgm:spPr/>
      <dgm:t>
        <a:bodyPr/>
        <a:lstStyle/>
        <a:p>
          <a:pPr>
            <a:lnSpc>
              <a:spcPct val="125000"/>
            </a:lnSpc>
          </a:pPr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7DD3966-7325-4E93-A5BF-652CB844C557}">
      <dgm:prSet phldrT="[Văn bản]" custT="1"/>
      <dgm:spPr/>
      <dgm:t>
        <a:bodyPr/>
        <a:lstStyle/>
        <a:p>
          <a:pPr>
            <a:lnSpc>
              <a:spcPct val="125000"/>
            </a:lnSpc>
          </a:pP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Xem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danh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sách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sản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phẩm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trong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giỏ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hang</a:t>
          </a:r>
        </a:p>
      </dgm:t>
    </dgm:pt>
    <dgm:pt modelId="{5CEE3512-7B6C-4325-BFAA-7816A50C4E91}" type="parTrans" cxnId="{EADF9361-ED54-4569-A484-2040C1C80119}">
      <dgm:prSet/>
      <dgm:spPr/>
      <dgm:t>
        <a:bodyPr/>
        <a:lstStyle/>
        <a:p>
          <a:pPr>
            <a:lnSpc>
              <a:spcPct val="125000"/>
            </a:lnSpc>
          </a:pPr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139E212-F32A-4C4E-B970-E1D6509B821C}" type="sibTrans" cxnId="{EADF9361-ED54-4569-A484-2040C1C80119}">
      <dgm:prSet/>
      <dgm:spPr/>
      <dgm:t>
        <a:bodyPr/>
        <a:lstStyle/>
        <a:p>
          <a:pPr>
            <a:lnSpc>
              <a:spcPct val="125000"/>
            </a:lnSpc>
          </a:pPr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65EA649-29BA-43FC-BF9D-6ADB14081457}">
      <dgm:prSet phldrT="[Văn bản]" custT="1"/>
      <dgm:spPr>
        <a:solidFill>
          <a:schemeClr val="tx2">
            <a:lumMod val="75000"/>
            <a:lumOff val="25000"/>
          </a:schemeClr>
        </a:solidFill>
        <a:ln w="38100"/>
      </dgm:spPr>
      <dgm:t>
        <a:bodyPr/>
        <a:lstStyle/>
        <a:p>
          <a:pPr>
            <a:lnSpc>
              <a:spcPct val="125000"/>
            </a:lnSpc>
          </a:pPr>
          <a:r>
            <a:rPr lang="en-US" sz="1200" b="1" dirty="0" err="1">
              <a:latin typeface="UTM Avo" panose="02040603050506020204" pitchFamily="18" charset="0"/>
              <a:cs typeface="Times New Roman" panose="02020603050405020304" pitchFamily="18" charset="0"/>
            </a:rPr>
            <a:t>Quản</a:t>
          </a:r>
          <a:r>
            <a:rPr lang="en-US" sz="1200" b="1" dirty="0">
              <a:latin typeface="UTM Avo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200" b="1" dirty="0" err="1">
              <a:latin typeface="UTM Avo" panose="02040603050506020204" pitchFamily="18" charset="0"/>
              <a:cs typeface="Times New Roman" panose="02020603050405020304" pitchFamily="18" charset="0"/>
            </a:rPr>
            <a:t>lý</a:t>
          </a:r>
          <a:r>
            <a:rPr lang="en-US" sz="1200" b="1" dirty="0">
              <a:latin typeface="UTM Avo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200" b="1" dirty="0" err="1">
              <a:latin typeface="UTM Avo" panose="02040603050506020204" pitchFamily="18" charset="0"/>
              <a:cs typeface="Times New Roman" panose="02020603050405020304" pitchFamily="18" charset="0"/>
            </a:rPr>
            <a:t>đơn</a:t>
          </a:r>
          <a:r>
            <a:rPr lang="en-US" sz="1200" b="1" dirty="0">
              <a:latin typeface="UTM Avo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200" b="1" dirty="0" err="1">
              <a:latin typeface="UTM Avo" panose="02040603050506020204" pitchFamily="18" charset="0"/>
              <a:cs typeface="Times New Roman" panose="02020603050405020304" pitchFamily="18" charset="0"/>
            </a:rPr>
            <a:t>hàng</a:t>
          </a:r>
          <a:endParaRPr lang="en-US" sz="1200" b="1" dirty="0">
            <a:latin typeface="UTM Avo" panose="02040603050506020204" pitchFamily="18" charset="0"/>
            <a:cs typeface="Times New Roman" panose="02020603050405020304" pitchFamily="18" charset="0"/>
          </a:endParaRPr>
        </a:p>
      </dgm:t>
    </dgm:pt>
    <dgm:pt modelId="{6D8374F5-1DE9-4213-A18B-C6BDC1F578E0}" type="parTrans" cxnId="{ACD4069A-AE5F-45F4-AC56-88833F5C733D}">
      <dgm:prSet/>
      <dgm:spPr/>
      <dgm:t>
        <a:bodyPr/>
        <a:lstStyle/>
        <a:p>
          <a:pPr>
            <a:lnSpc>
              <a:spcPct val="125000"/>
            </a:lnSpc>
          </a:pPr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65A215D-F594-4C53-8F62-0B8E1EBD1B32}" type="sibTrans" cxnId="{ACD4069A-AE5F-45F4-AC56-88833F5C733D}">
      <dgm:prSet/>
      <dgm:spPr/>
      <dgm:t>
        <a:bodyPr/>
        <a:lstStyle/>
        <a:p>
          <a:pPr>
            <a:lnSpc>
              <a:spcPct val="125000"/>
            </a:lnSpc>
          </a:pPr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5EE6F04-5F82-44A4-A665-7C4ECFE1740A}">
      <dgm:prSet phldrT="[Văn bản]" custT="1"/>
      <dgm:spPr>
        <a:solidFill>
          <a:schemeClr val="tx2">
            <a:lumMod val="75000"/>
            <a:lumOff val="25000"/>
          </a:schemeClr>
        </a:solidFill>
        <a:ln w="38100"/>
      </dgm:spPr>
      <dgm:t>
        <a:bodyPr/>
        <a:lstStyle/>
        <a:p>
          <a:pPr>
            <a:lnSpc>
              <a:spcPct val="125000"/>
            </a:lnSpc>
          </a:pPr>
          <a:r>
            <a:rPr lang="en-US" sz="1200" b="1" dirty="0" err="1">
              <a:latin typeface="UTM Avo" panose="02040603050506020204" pitchFamily="18" charset="0"/>
              <a:cs typeface="Times New Roman" panose="02020603050405020304" pitchFamily="18" charset="0"/>
            </a:rPr>
            <a:t>Quản</a:t>
          </a:r>
          <a:r>
            <a:rPr lang="en-US" sz="1200" b="1" dirty="0">
              <a:latin typeface="UTM Avo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200" b="1" dirty="0" err="1">
              <a:latin typeface="UTM Avo" panose="02040603050506020204" pitchFamily="18" charset="0"/>
              <a:cs typeface="Times New Roman" panose="02020603050405020304" pitchFamily="18" charset="0"/>
            </a:rPr>
            <a:t>lý</a:t>
          </a:r>
          <a:br>
            <a:rPr lang="en-US" sz="1200" b="1" dirty="0">
              <a:latin typeface="UTM Avo" panose="02040603050506020204" pitchFamily="18" charset="0"/>
              <a:cs typeface="Times New Roman" panose="02020603050405020304" pitchFamily="18" charset="0"/>
            </a:rPr>
          </a:br>
          <a:r>
            <a:rPr lang="en-US" sz="1200" b="1" dirty="0" err="1">
              <a:latin typeface="UTM Avo" panose="02040603050506020204" pitchFamily="18" charset="0"/>
              <a:cs typeface="Times New Roman" panose="02020603050405020304" pitchFamily="18" charset="0"/>
            </a:rPr>
            <a:t>sản</a:t>
          </a:r>
          <a:r>
            <a:rPr lang="en-US" sz="1200" b="1" dirty="0">
              <a:latin typeface="UTM Avo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200" b="1" dirty="0" err="1">
              <a:latin typeface="UTM Avo" panose="02040603050506020204" pitchFamily="18" charset="0"/>
              <a:cs typeface="Times New Roman" panose="02020603050405020304" pitchFamily="18" charset="0"/>
            </a:rPr>
            <a:t>phẩm</a:t>
          </a:r>
          <a:endParaRPr lang="en-US" sz="1200" b="1" dirty="0">
            <a:latin typeface="UTM Avo" panose="02040603050506020204" pitchFamily="18" charset="0"/>
            <a:cs typeface="Times New Roman" panose="02020603050405020304" pitchFamily="18" charset="0"/>
          </a:endParaRPr>
        </a:p>
      </dgm:t>
    </dgm:pt>
    <dgm:pt modelId="{6C0DA831-5CA3-4048-AB3D-843C18F58BBA}" type="parTrans" cxnId="{2E017A77-FC2C-41CF-B8D4-AA32D6AD1BF6}">
      <dgm:prSet/>
      <dgm:spPr/>
      <dgm:t>
        <a:bodyPr/>
        <a:lstStyle/>
        <a:p>
          <a:pPr>
            <a:lnSpc>
              <a:spcPct val="125000"/>
            </a:lnSpc>
          </a:pPr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028EB32-666F-402B-A088-07D5635CE30E}" type="sibTrans" cxnId="{2E017A77-FC2C-41CF-B8D4-AA32D6AD1BF6}">
      <dgm:prSet/>
      <dgm:spPr/>
      <dgm:t>
        <a:bodyPr/>
        <a:lstStyle/>
        <a:p>
          <a:pPr>
            <a:lnSpc>
              <a:spcPct val="125000"/>
            </a:lnSpc>
          </a:pPr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693A0D9-89B3-415D-A2C2-F85907780171}">
      <dgm:prSet phldrT="[Văn bản]" custT="1"/>
      <dgm:spPr>
        <a:solidFill>
          <a:schemeClr val="tx2">
            <a:lumMod val="75000"/>
            <a:lumOff val="25000"/>
          </a:schemeClr>
        </a:solidFill>
        <a:ln w="38100"/>
      </dgm:spPr>
      <dgm:t>
        <a:bodyPr/>
        <a:lstStyle/>
        <a:p>
          <a:pPr>
            <a:lnSpc>
              <a:spcPct val="125000"/>
            </a:lnSpc>
          </a:pPr>
          <a:r>
            <a:rPr lang="en-US" sz="1200" b="1" dirty="0" err="1">
              <a:latin typeface="UTM Avo" panose="02040603050506020204" pitchFamily="18" charset="0"/>
              <a:cs typeface="Times New Roman" panose="02020603050405020304" pitchFamily="18" charset="0"/>
            </a:rPr>
            <a:t>Quản</a:t>
          </a:r>
          <a:r>
            <a:rPr lang="en-US" sz="1200" b="1" dirty="0">
              <a:latin typeface="UTM Avo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200" b="1" dirty="0" err="1">
              <a:latin typeface="UTM Avo" panose="02040603050506020204" pitchFamily="18" charset="0"/>
              <a:cs typeface="Times New Roman" panose="02020603050405020304" pitchFamily="18" charset="0"/>
            </a:rPr>
            <a:t>lý</a:t>
          </a:r>
          <a:r>
            <a:rPr lang="en-US" sz="1200" b="1" dirty="0">
              <a:latin typeface="UTM Avo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200" b="1" dirty="0" err="1">
              <a:latin typeface="UTM Avo" panose="02040603050506020204" pitchFamily="18" charset="0"/>
              <a:cs typeface="Times New Roman" panose="02020603050405020304" pitchFamily="18" charset="0"/>
            </a:rPr>
            <a:t>thanh</a:t>
          </a:r>
          <a:r>
            <a:rPr lang="en-US" sz="1200" b="1" dirty="0">
              <a:latin typeface="UTM Avo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200" b="1" dirty="0" err="1">
              <a:latin typeface="UTM Avo" panose="02040603050506020204" pitchFamily="18" charset="0"/>
              <a:cs typeface="Times New Roman" panose="02020603050405020304" pitchFamily="18" charset="0"/>
            </a:rPr>
            <a:t>toán</a:t>
          </a:r>
          <a:endParaRPr lang="en-US" sz="1200" b="1" dirty="0">
            <a:latin typeface="UTM Avo" panose="02040603050506020204" pitchFamily="18" charset="0"/>
            <a:cs typeface="Times New Roman" panose="02020603050405020304" pitchFamily="18" charset="0"/>
          </a:endParaRPr>
        </a:p>
      </dgm:t>
    </dgm:pt>
    <dgm:pt modelId="{90442881-4E3D-461B-AEBA-3359EF10B2F9}" type="parTrans" cxnId="{7497705E-CCA7-4C4C-8895-382CB55BC05D}">
      <dgm:prSet/>
      <dgm:spPr/>
      <dgm:t>
        <a:bodyPr/>
        <a:lstStyle/>
        <a:p>
          <a:pPr>
            <a:lnSpc>
              <a:spcPct val="125000"/>
            </a:lnSpc>
          </a:pPr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9670B07-AC5F-4CFC-AE29-3585230A866C}" type="sibTrans" cxnId="{7497705E-CCA7-4C4C-8895-382CB55BC05D}">
      <dgm:prSet/>
      <dgm:spPr/>
      <dgm:t>
        <a:bodyPr/>
        <a:lstStyle/>
        <a:p>
          <a:pPr>
            <a:lnSpc>
              <a:spcPct val="125000"/>
            </a:lnSpc>
          </a:pPr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AF4339D-B0D1-4BB6-AD81-71A3FB0319D5}">
      <dgm:prSet phldrT="[Văn bản]" custT="1"/>
      <dgm:spPr>
        <a:solidFill>
          <a:schemeClr val="tx2">
            <a:lumMod val="75000"/>
            <a:lumOff val="25000"/>
          </a:schemeClr>
        </a:solidFill>
        <a:ln w="38100"/>
      </dgm:spPr>
      <dgm:t>
        <a:bodyPr/>
        <a:lstStyle/>
        <a:p>
          <a:pPr>
            <a:lnSpc>
              <a:spcPct val="125000"/>
            </a:lnSpc>
          </a:pPr>
          <a:r>
            <a:rPr lang="en-US" sz="1200" b="1" dirty="0" err="1">
              <a:latin typeface="UTM Avo" panose="02040603050506020204" pitchFamily="18" charset="0"/>
              <a:cs typeface="Times New Roman" panose="02020603050405020304" pitchFamily="18" charset="0"/>
            </a:rPr>
            <a:t>Quản</a:t>
          </a:r>
          <a:r>
            <a:rPr lang="en-US" sz="1200" b="1" dirty="0">
              <a:latin typeface="UTM Avo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200" b="1" dirty="0" err="1">
              <a:latin typeface="UTM Avo" panose="02040603050506020204" pitchFamily="18" charset="0"/>
              <a:cs typeface="Times New Roman" panose="02020603050405020304" pitchFamily="18" charset="0"/>
            </a:rPr>
            <a:t>lý</a:t>
          </a:r>
          <a:r>
            <a:rPr lang="en-US" sz="1200" b="1" dirty="0">
              <a:latin typeface="UTM Avo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200" b="1" dirty="0" err="1">
              <a:latin typeface="UTM Avo" panose="02040603050506020204" pitchFamily="18" charset="0"/>
              <a:cs typeface="Times New Roman" panose="02020603050405020304" pitchFamily="18" charset="0"/>
            </a:rPr>
            <a:t>danh</a:t>
          </a:r>
          <a:r>
            <a:rPr lang="en-US" sz="1200" b="1" dirty="0">
              <a:latin typeface="UTM Avo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200" b="1" dirty="0" err="1">
              <a:latin typeface="UTM Avo" panose="02040603050506020204" pitchFamily="18" charset="0"/>
              <a:cs typeface="Times New Roman" panose="02020603050405020304" pitchFamily="18" charset="0"/>
            </a:rPr>
            <a:t>mục</a:t>
          </a:r>
          <a:r>
            <a:rPr lang="en-US" sz="1200" b="1" dirty="0">
              <a:latin typeface="UTM Avo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200" b="1" dirty="0" err="1">
              <a:latin typeface="UTM Avo" panose="02040603050506020204" pitchFamily="18" charset="0"/>
              <a:cs typeface="Times New Roman" panose="02020603050405020304" pitchFamily="18" charset="0"/>
            </a:rPr>
            <a:t>sản</a:t>
          </a:r>
          <a:r>
            <a:rPr lang="en-US" sz="1200" b="1" dirty="0">
              <a:latin typeface="UTM Avo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200" b="1" dirty="0" err="1">
              <a:latin typeface="UTM Avo" panose="02040603050506020204" pitchFamily="18" charset="0"/>
              <a:cs typeface="Times New Roman" panose="02020603050405020304" pitchFamily="18" charset="0"/>
            </a:rPr>
            <a:t>phẩm</a:t>
          </a:r>
          <a:endParaRPr lang="en-US" sz="1200" b="1" dirty="0">
            <a:latin typeface="UTM Avo" panose="02040603050506020204" pitchFamily="18" charset="0"/>
            <a:cs typeface="Times New Roman" panose="02020603050405020304" pitchFamily="18" charset="0"/>
          </a:endParaRPr>
        </a:p>
      </dgm:t>
    </dgm:pt>
    <dgm:pt modelId="{7345AF59-D81F-45CF-860A-87A365660E2B}" type="parTrans" cxnId="{F1F97814-FE58-4E9D-A2EC-12E9162B0E55}">
      <dgm:prSet/>
      <dgm:spPr/>
      <dgm:t>
        <a:bodyPr/>
        <a:lstStyle/>
        <a:p>
          <a:pPr>
            <a:lnSpc>
              <a:spcPct val="125000"/>
            </a:lnSpc>
          </a:pPr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7C01C23-B39F-4812-BE69-3C7D8AB054B4}" type="sibTrans" cxnId="{F1F97814-FE58-4E9D-A2EC-12E9162B0E55}">
      <dgm:prSet/>
      <dgm:spPr/>
      <dgm:t>
        <a:bodyPr/>
        <a:lstStyle/>
        <a:p>
          <a:pPr>
            <a:lnSpc>
              <a:spcPct val="125000"/>
            </a:lnSpc>
          </a:pPr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67055A2-830A-4CDA-952B-F32797227459}">
      <dgm:prSet phldrT="[Văn bản]" custT="1"/>
      <dgm:spPr>
        <a:solidFill>
          <a:schemeClr val="tx2">
            <a:lumMod val="75000"/>
            <a:lumOff val="25000"/>
          </a:schemeClr>
        </a:solidFill>
        <a:ln w="38100"/>
      </dgm:spPr>
      <dgm:t>
        <a:bodyPr/>
        <a:lstStyle/>
        <a:p>
          <a:pPr>
            <a:lnSpc>
              <a:spcPct val="125000"/>
            </a:lnSpc>
          </a:pPr>
          <a:r>
            <a:rPr lang="en-US" sz="1200" b="1" dirty="0" err="1">
              <a:latin typeface="UTM Avo" panose="02040603050506020204" pitchFamily="18" charset="0"/>
              <a:cs typeface="Times New Roman" panose="02020603050405020304" pitchFamily="18" charset="0"/>
            </a:rPr>
            <a:t>Quản</a:t>
          </a:r>
          <a:r>
            <a:rPr lang="en-US" sz="1200" b="1" dirty="0">
              <a:latin typeface="UTM Avo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200" b="1" dirty="0" err="1">
              <a:latin typeface="UTM Avo" panose="02040603050506020204" pitchFamily="18" charset="0"/>
              <a:cs typeface="Times New Roman" panose="02020603050405020304" pitchFamily="18" charset="0"/>
            </a:rPr>
            <a:t>lý</a:t>
          </a:r>
          <a:br>
            <a:rPr lang="en-US" sz="1200" b="1" dirty="0">
              <a:latin typeface="UTM Avo" panose="02040603050506020204" pitchFamily="18" charset="0"/>
              <a:cs typeface="Times New Roman" panose="02020603050405020304" pitchFamily="18" charset="0"/>
            </a:rPr>
          </a:br>
          <a:r>
            <a:rPr lang="en-US" sz="1000" b="1" dirty="0" err="1">
              <a:latin typeface="UTM Avo" panose="02040603050506020204" pitchFamily="18" charset="0"/>
              <a:cs typeface="Times New Roman" panose="02020603050405020304" pitchFamily="18" charset="0"/>
            </a:rPr>
            <a:t>nhà</a:t>
          </a:r>
          <a:r>
            <a:rPr lang="en-US" sz="1000" b="1" dirty="0">
              <a:latin typeface="UTM Avo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000" b="1" dirty="0" err="1">
              <a:latin typeface="UTM Avo" panose="02040603050506020204" pitchFamily="18" charset="0"/>
              <a:cs typeface="Times New Roman" panose="02020603050405020304" pitchFamily="18" charset="0"/>
            </a:rPr>
            <a:t>cung</a:t>
          </a:r>
          <a:r>
            <a:rPr lang="en-US" sz="1000" b="1" dirty="0">
              <a:latin typeface="UTM Avo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000" b="1" dirty="0" err="1">
              <a:latin typeface="UTM Avo" panose="02040603050506020204" pitchFamily="18" charset="0"/>
              <a:cs typeface="Times New Roman" panose="02020603050405020304" pitchFamily="18" charset="0"/>
            </a:rPr>
            <a:t>cấp</a:t>
          </a:r>
          <a:endParaRPr lang="en-US" sz="1200" b="1" dirty="0">
            <a:latin typeface="UTM Avo" panose="02040603050506020204" pitchFamily="18" charset="0"/>
            <a:cs typeface="Times New Roman" panose="02020603050405020304" pitchFamily="18" charset="0"/>
          </a:endParaRPr>
        </a:p>
      </dgm:t>
    </dgm:pt>
    <dgm:pt modelId="{D500EB12-52D4-4562-BEB5-4AC0FADC7E24}" type="parTrans" cxnId="{2350CF0B-E062-47E7-8F2E-78697898821B}">
      <dgm:prSet/>
      <dgm:spPr/>
      <dgm:t>
        <a:bodyPr/>
        <a:lstStyle/>
        <a:p>
          <a:pPr>
            <a:lnSpc>
              <a:spcPct val="125000"/>
            </a:lnSpc>
          </a:pPr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D92530E-84BA-4E80-B099-525ECF6589D5}" type="sibTrans" cxnId="{2350CF0B-E062-47E7-8F2E-78697898821B}">
      <dgm:prSet/>
      <dgm:spPr/>
      <dgm:t>
        <a:bodyPr/>
        <a:lstStyle/>
        <a:p>
          <a:pPr>
            <a:lnSpc>
              <a:spcPct val="125000"/>
            </a:lnSpc>
          </a:pPr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60928AD-A396-420A-BB7F-03034EE0BFA1}">
      <dgm:prSet phldrT="[Văn bản]" custT="1"/>
      <dgm:spPr>
        <a:solidFill>
          <a:schemeClr val="tx2">
            <a:lumMod val="75000"/>
            <a:lumOff val="25000"/>
          </a:schemeClr>
        </a:solidFill>
        <a:ln w="38100"/>
      </dgm:spPr>
      <dgm:t>
        <a:bodyPr/>
        <a:lstStyle/>
        <a:p>
          <a:pPr>
            <a:lnSpc>
              <a:spcPct val="125000"/>
            </a:lnSpc>
          </a:pPr>
          <a:r>
            <a:rPr lang="en-US" sz="1200" b="1" dirty="0" err="1">
              <a:latin typeface="UTM Avo" panose="02040603050506020204" pitchFamily="18" charset="0"/>
              <a:cs typeface="Times New Roman" panose="02020603050405020304" pitchFamily="18" charset="0"/>
            </a:rPr>
            <a:t>Quản</a:t>
          </a:r>
          <a:r>
            <a:rPr lang="en-US" sz="1200" b="1" dirty="0">
              <a:latin typeface="UTM Avo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200" b="1" dirty="0" err="1">
              <a:latin typeface="UTM Avo" panose="02040603050506020204" pitchFamily="18" charset="0"/>
              <a:cs typeface="Times New Roman" panose="02020603050405020304" pitchFamily="18" charset="0"/>
            </a:rPr>
            <a:t>lý</a:t>
          </a:r>
          <a:r>
            <a:rPr lang="en-US" sz="1200" b="1" dirty="0">
              <a:latin typeface="UTM Avo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200" b="1" dirty="0" err="1">
              <a:latin typeface="UTM Avo" panose="02040603050506020204" pitchFamily="18" charset="0"/>
              <a:cs typeface="Times New Roman" panose="02020603050405020304" pitchFamily="18" charset="0"/>
            </a:rPr>
            <a:t>phản</a:t>
          </a:r>
          <a:r>
            <a:rPr lang="en-US" sz="1200" b="1" dirty="0">
              <a:latin typeface="UTM Avo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200" b="1" dirty="0" err="1">
              <a:latin typeface="UTM Avo" panose="02040603050506020204" pitchFamily="18" charset="0"/>
              <a:cs typeface="Times New Roman" panose="02020603050405020304" pitchFamily="18" charset="0"/>
            </a:rPr>
            <a:t>hồi</a:t>
          </a:r>
          <a:endParaRPr lang="en-US" sz="1200" b="1" dirty="0">
            <a:latin typeface="UTM Avo" panose="02040603050506020204" pitchFamily="18" charset="0"/>
            <a:cs typeface="Times New Roman" panose="02020603050405020304" pitchFamily="18" charset="0"/>
          </a:endParaRPr>
        </a:p>
      </dgm:t>
    </dgm:pt>
    <dgm:pt modelId="{1E4FD83A-DB51-4F6E-A8B4-C75CDF80DA18}" type="parTrans" cxnId="{DDC21768-AFAA-4F0E-B6CA-C8864B98754C}">
      <dgm:prSet/>
      <dgm:spPr/>
      <dgm:t>
        <a:bodyPr/>
        <a:lstStyle/>
        <a:p>
          <a:pPr>
            <a:lnSpc>
              <a:spcPct val="125000"/>
            </a:lnSpc>
          </a:pPr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9144C63-F9B2-40BB-BADE-A1ABD73BE47D}" type="sibTrans" cxnId="{DDC21768-AFAA-4F0E-B6CA-C8864B98754C}">
      <dgm:prSet/>
      <dgm:spPr/>
      <dgm:t>
        <a:bodyPr/>
        <a:lstStyle/>
        <a:p>
          <a:pPr>
            <a:lnSpc>
              <a:spcPct val="125000"/>
            </a:lnSpc>
          </a:pPr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D153203-783C-47E7-8FAE-6507DC74C04C}">
      <dgm:prSet phldrT="[Văn bản]" custT="1"/>
      <dgm:spPr>
        <a:solidFill>
          <a:schemeClr val="tx2">
            <a:lumMod val="75000"/>
            <a:lumOff val="25000"/>
          </a:schemeClr>
        </a:solidFill>
        <a:ln w="38100"/>
      </dgm:spPr>
      <dgm:t>
        <a:bodyPr/>
        <a:lstStyle/>
        <a:p>
          <a:pPr>
            <a:lnSpc>
              <a:spcPct val="125000"/>
            </a:lnSpc>
          </a:pPr>
          <a:r>
            <a:rPr lang="en-US" sz="1200" b="1" dirty="0" err="1">
              <a:latin typeface="UTM Avo" panose="02040603050506020204" pitchFamily="18" charset="0"/>
              <a:cs typeface="Times New Roman" panose="02020603050405020304" pitchFamily="18" charset="0"/>
            </a:rPr>
            <a:t>Quản</a:t>
          </a:r>
          <a:r>
            <a:rPr lang="en-US" sz="1200" b="1" dirty="0">
              <a:latin typeface="UTM Avo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200" b="1" dirty="0" err="1">
              <a:latin typeface="UTM Avo" panose="02040603050506020204" pitchFamily="18" charset="0"/>
              <a:cs typeface="Times New Roman" panose="02020603050405020304" pitchFamily="18" charset="0"/>
            </a:rPr>
            <a:t>lý</a:t>
          </a:r>
          <a:r>
            <a:rPr lang="en-US" sz="1200" b="1" dirty="0">
              <a:latin typeface="UTM Avo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200" b="1" dirty="0" err="1">
              <a:latin typeface="UTM Avo" panose="02040603050506020204" pitchFamily="18" charset="0"/>
              <a:cs typeface="Times New Roman" panose="02020603050405020304" pitchFamily="18" charset="0"/>
            </a:rPr>
            <a:t>khuyến</a:t>
          </a:r>
          <a:r>
            <a:rPr lang="en-US" sz="1200" b="1" dirty="0">
              <a:latin typeface="UTM Avo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200" b="1" dirty="0" err="1">
              <a:latin typeface="UTM Avo" panose="02040603050506020204" pitchFamily="18" charset="0"/>
              <a:cs typeface="Times New Roman" panose="02020603050405020304" pitchFamily="18" charset="0"/>
            </a:rPr>
            <a:t>mãi</a:t>
          </a:r>
          <a:endParaRPr lang="en-US" sz="1200" b="1" dirty="0">
            <a:latin typeface="UTM Avo" panose="02040603050506020204" pitchFamily="18" charset="0"/>
            <a:cs typeface="Times New Roman" panose="02020603050405020304" pitchFamily="18" charset="0"/>
          </a:endParaRPr>
        </a:p>
      </dgm:t>
    </dgm:pt>
    <dgm:pt modelId="{AA81F5E3-ABB1-4991-AA9D-E4C951F133DB}" type="parTrans" cxnId="{4F84A5EF-DCDF-4CCD-B3E7-3145E2F6F3FA}">
      <dgm:prSet/>
      <dgm:spPr/>
      <dgm:t>
        <a:bodyPr/>
        <a:lstStyle/>
        <a:p>
          <a:pPr>
            <a:lnSpc>
              <a:spcPct val="125000"/>
            </a:lnSpc>
          </a:pPr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1D8EF5F-D5E7-454F-8F22-F7830C30EB42}" type="sibTrans" cxnId="{4F84A5EF-DCDF-4CCD-B3E7-3145E2F6F3FA}">
      <dgm:prSet/>
      <dgm:spPr/>
      <dgm:t>
        <a:bodyPr/>
        <a:lstStyle/>
        <a:p>
          <a:pPr>
            <a:lnSpc>
              <a:spcPct val="125000"/>
            </a:lnSpc>
          </a:pPr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3D28EDD-3568-4C71-980D-20FD9A70E659}">
      <dgm:prSet phldrT="[Văn bản]" custT="1"/>
      <dgm:spPr/>
      <dgm:t>
        <a:bodyPr/>
        <a:lstStyle/>
        <a:p>
          <a:pPr>
            <a:lnSpc>
              <a:spcPct val="125000"/>
            </a:lnSpc>
          </a:pP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Tạo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và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quản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lý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các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chương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trình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khuyến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mãi</a:t>
          </a:r>
          <a:endParaRPr lang="en-US" sz="1100" dirty="0">
            <a:latin typeface="UTM Centur" panose="02040603050506020204" pitchFamily="18" charset="0"/>
            <a:cs typeface="Times New Roman" panose="02020603050405020304" pitchFamily="18" charset="0"/>
          </a:endParaRPr>
        </a:p>
      </dgm:t>
    </dgm:pt>
    <dgm:pt modelId="{32873509-1A2E-412F-852C-59715FA5950D}" type="parTrans" cxnId="{150B922E-DBBE-44D2-9B9A-4A9B8DBE8120}">
      <dgm:prSet/>
      <dgm:spPr/>
      <dgm:t>
        <a:bodyPr/>
        <a:lstStyle/>
        <a:p>
          <a:pPr>
            <a:lnSpc>
              <a:spcPct val="125000"/>
            </a:lnSpc>
          </a:pPr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7DECC06-B593-4CCD-8AF8-CA131A9455AC}" type="sibTrans" cxnId="{150B922E-DBBE-44D2-9B9A-4A9B8DBE8120}">
      <dgm:prSet/>
      <dgm:spPr/>
      <dgm:t>
        <a:bodyPr/>
        <a:lstStyle/>
        <a:p>
          <a:pPr>
            <a:lnSpc>
              <a:spcPct val="125000"/>
            </a:lnSpc>
          </a:pPr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E798D83-CF0F-4094-AB72-543CF186A4BC}">
      <dgm:prSet phldrT="[Văn bản]" custT="1"/>
      <dgm:spPr/>
      <dgm:t>
        <a:bodyPr/>
        <a:lstStyle/>
        <a:p>
          <a:pPr>
            <a:lnSpc>
              <a:spcPct val="125000"/>
            </a:lnSpc>
          </a:pP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Liên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kết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khuyến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mãi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với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sản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phẩm</a:t>
          </a:r>
          <a:endParaRPr lang="en-US" sz="1100" dirty="0">
            <a:latin typeface="UTM Centur" panose="02040603050506020204" pitchFamily="18" charset="0"/>
            <a:cs typeface="Times New Roman" panose="02020603050405020304" pitchFamily="18" charset="0"/>
          </a:endParaRPr>
        </a:p>
      </dgm:t>
    </dgm:pt>
    <dgm:pt modelId="{C271C316-54FA-42B1-80BC-E16DEFB1C12E}" type="parTrans" cxnId="{91561A8A-8BB2-4759-BECE-3115E904E287}">
      <dgm:prSet/>
      <dgm:spPr/>
      <dgm:t>
        <a:bodyPr/>
        <a:lstStyle/>
        <a:p>
          <a:pPr>
            <a:lnSpc>
              <a:spcPct val="125000"/>
            </a:lnSpc>
          </a:pPr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78FE093-4891-4CE1-BE43-BC3DCA1EDB62}" type="sibTrans" cxnId="{91561A8A-8BB2-4759-BECE-3115E904E287}">
      <dgm:prSet/>
      <dgm:spPr/>
      <dgm:t>
        <a:bodyPr/>
        <a:lstStyle/>
        <a:p>
          <a:pPr>
            <a:lnSpc>
              <a:spcPct val="125000"/>
            </a:lnSpc>
          </a:pPr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54C0BD1-2D67-401B-BD87-131BC602B1F4}">
      <dgm:prSet phldrT="[Văn bản]" custT="1"/>
      <dgm:spPr/>
      <dgm:t>
        <a:bodyPr/>
        <a:lstStyle/>
        <a:p>
          <a:pPr>
            <a:lnSpc>
              <a:spcPct val="125000"/>
            </a:lnSpc>
          </a:pP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Nhận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phản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hồi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từ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khách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hàng</a:t>
          </a:r>
          <a:endParaRPr lang="en-US" sz="1100" dirty="0">
            <a:latin typeface="UTM Centur" panose="02040603050506020204" pitchFamily="18" charset="0"/>
            <a:cs typeface="Times New Roman" panose="02020603050405020304" pitchFamily="18" charset="0"/>
          </a:endParaRPr>
        </a:p>
      </dgm:t>
    </dgm:pt>
    <dgm:pt modelId="{8D8F115C-DF74-4066-AEDA-85C962C49789}" type="parTrans" cxnId="{249A40C6-A717-45BA-BFBC-F1CB44EBDCD4}">
      <dgm:prSet/>
      <dgm:spPr/>
      <dgm:t>
        <a:bodyPr/>
        <a:lstStyle/>
        <a:p>
          <a:pPr>
            <a:lnSpc>
              <a:spcPct val="125000"/>
            </a:lnSpc>
          </a:pPr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0501F43-281D-40EA-A9B5-E7DAD6DE72EC}" type="sibTrans" cxnId="{249A40C6-A717-45BA-BFBC-F1CB44EBDCD4}">
      <dgm:prSet/>
      <dgm:spPr/>
      <dgm:t>
        <a:bodyPr/>
        <a:lstStyle/>
        <a:p>
          <a:pPr>
            <a:lnSpc>
              <a:spcPct val="125000"/>
            </a:lnSpc>
          </a:pPr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60E66C6-25A7-418C-8770-89F49065F63A}">
      <dgm:prSet phldrT="[Văn bản]" custT="1"/>
      <dgm:spPr/>
      <dgm:t>
        <a:bodyPr/>
        <a:lstStyle/>
        <a:p>
          <a:pPr>
            <a:lnSpc>
              <a:spcPct val="125000"/>
            </a:lnSpc>
          </a:pP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Quản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lý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nội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dung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phản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hồi</a:t>
          </a:r>
          <a:endParaRPr lang="en-US" sz="1100" dirty="0">
            <a:latin typeface="UTM Centur" panose="02040603050506020204" pitchFamily="18" charset="0"/>
            <a:cs typeface="Times New Roman" panose="02020603050405020304" pitchFamily="18" charset="0"/>
          </a:endParaRPr>
        </a:p>
      </dgm:t>
    </dgm:pt>
    <dgm:pt modelId="{7567E9FC-F7DB-414A-819F-BE011C379FFD}" type="parTrans" cxnId="{67819B89-26FF-45E4-B79D-CE3DF141B96F}">
      <dgm:prSet/>
      <dgm:spPr/>
      <dgm:t>
        <a:bodyPr/>
        <a:lstStyle/>
        <a:p>
          <a:pPr>
            <a:lnSpc>
              <a:spcPct val="125000"/>
            </a:lnSpc>
          </a:pPr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7C105F0-91FB-4575-96D2-0D7C668C653E}" type="sibTrans" cxnId="{67819B89-26FF-45E4-B79D-CE3DF141B96F}">
      <dgm:prSet/>
      <dgm:spPr/>
      <dgm:t>
        <a:bodyPr/>
        <a:lstStyle/>
        <a:p>
          <a:pPr>
            <a:lnSpc>
              <a:spcPct val="125000"/>
            </a:lnSpc>
          </a:pPr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A9B93ED-BC4E-4245-B23D-5EEFF46FC657}">
      <dgm:prSet phldrT="[Văn bản]" custT="1"/>
      <dgm:spPr/>
      <dgm:t>
        <a:bodyPr/>
        <a:lstStyle/>
        <a:p>
          <a:pPr>
            <a:lnSpc>
              <a:spcPct val="125000"/>
            </a:lnSpc>
          </a:pP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Thêm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/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Sửa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/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Xóa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thông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tin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nhà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cung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cấp</a:t>
          </a:r>
          <a:endParaRPr lang="en-US" sz="1100" dirty="0">
            <a:latin typeface="UTM Centur" panose="02040603050506020204" pitchFamily="18" charset="0"/>
            <a:cs typeface="Times New Roman" panose="02020603050405020304" pitchFamily="18" charset="0"/>
          </a:endParaRPr>
        </a:p>
      </dgm:t>
    </dgm:pt>
    <dgm:pt modelId="{86423D17-B2AC-42D2-838B-25AFC3185F52}" type="parTrans" cxnId="{BA8D3EC4-56D4-431A-897B-3D398E3314E3}">
      <dgm:prSet/>
      <dgm:spPr/>
      <dgm:t>
        <a:bodyPr/>
        <a:lstStyle/>
        <a:p>
          <a:pPr>
            <a:lnSpc>
              <a:spcPct val="125000"/>
            </a:lnSpc>
          </a:pPr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4E0EF22-7F91-4E9F-A237-A05D21A18804}" type="sibTrans" cxnId="{BA8D3EC4-56D4-431A-897B-3D398E3314E3}">
      <dgm:prSet/>
      <dgm:spPr/>
      <dgm:t>
        <a:bodyPr/>
        <a:lstStyle/>
        <a:p>
          <a:pPr>
            <a:lnSpc>
              <a:spcPct val="125000"/>
            </a:lnSpc>
          </a:pPr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D5A260C-035C-42EB-B912-B3AA1865FB0E}">
      <dgm:prSet phldrT="[Văn bản]" custT="1"/>
      <dgm:spPr/>
      <dgm:t>
        <a:bodyPr/>
        <a:lstStyle/>
        <a:p>
          <a:pPr>
            <a:lnSpc>
              <a:spcPct val="125000"/>
            </a:lnSpc>
          </a:pP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Xem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các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sản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phẩm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được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cung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cấp</a:t>
          </a:r>
          <a:endParaRPr lang="en-US" sz="1100" dirty="0">
            <a:latin typeface="UTM Centur" panose="02040603050506020204" pitchFamily="18" charset="0"/>
            <a:cs typeface="Times New Roman" panose="02020603050405020304" pitchFamily="18" charset="0"/>
          </a:endParaRPr>
        </a:p>
      </dgm:t>
    </dgm:pt>
    <dgm:pt modelId="{74CD518E-C643-464D-95DF-484416121AD7}" type="parTrans" cxnId="{41359AB0-7D57-4A66-A451-3D4410826CA9}">
      <dgm:prSet/>
      <dgm:spPr/>
      <dgm:t>
        <a:bodyPr/>
        <a:lstStyle/>
        <a:p>
          <a:pPr>
            <a:lnSpc>
              <a:spcPct val="125000"/>
            </a:lnSpc>
          </a:pPr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F5DA581-6E60-43C6-840A-E10EEDCBB6D6}" type="sibTrans" cxnId="{41359AB0-7D57-4A66-A451-3D4410826CA9}">
      <dgm:prSet/>
      <dgm:spPr/>
      <dgm:t>
        <a:bodyPr/>
        <a:lstStyle/>
        <a:p>
          <a:pPr>
            <a:lnSpc>
              <a:spcPct val="125000"/>
            </a:lnSpc>
          </a:pPr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BB2BEE6-3BB3-4404-A2DB-197279A9B309}">
      <dgm:prSet phldrT="[Văn bản]" custT="1"/>
      <dgm:spPr/>
      <dgm:t>
        <a:bodyPr/>
        <a:lstStyle/>
        <a:p>
          <a:pPr>
            <a:lnSpc>
              <a:spcPct val="125000"/>
            </a:lnSpc>
          </a:pP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Tạo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và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quản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lý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thông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tin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thanh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toán</a:t>
          </a:r>
          <a:endParaRPr lang="en-US" sz="1100" dirty="0">
            <a:latin typeface="UTM Centur" panose="02040603050506020204" pitchFamily="18" charset="0"/>
            <a:cs typeface="Times New Roman" panose="02020603050405020304" pitchFamily="18" charset="0"/>
          </a:endParaRPr>
        </a:p>
      </dgm:t>
    </dgm:pt>
    <dgm:pt modelId="{4C7315AE-B837-4A93-B13E-AB13AA01D481}" type="parTrans" cxnId="{9CB18213-40D0-4E23-A456-A01F41BD06E0}">
      <dgm:prSet/>
      <dgm:spPr/>
      <dgm:t>
        <a:bodyPr/>
        <a:lstStyle/>
        <a:p>
          <a:pPr>
            <a:lnSpc>
              <a:spcPct val="125000"/>
            </a:lnSpc>
          </a:pPr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93FD07B-CD2F-4B85-AEC2-596FFC4C495F}" type="sibTrans" cxnId="{9CB18213-40D0-4E23-A456-A01F41BD06E0}">
      <dgm:prSet/>
      <dgm:spPr/>
      <dgm:t>
        <a:bodyPr/>
        <a:lstStyle/>
        <a:p>
          <a:pPr>
            <a:lnSpc>
              <a:spcPct val="125000"/>
            </a:lnSpc>
          </a:pPr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AEFD98D-754A-4C68-908E-E27000C02477}">
      <dgm:prSet phldrT="[Văn bản]" custT="1"/>
      <dgm:spPr/>
      <dgm:t>
        <a:bodyPr/>
        <a:lstStyle/>
        <a:p>
          <a:pPr>
            <a:lnSpc>
              <a:spcPct val="125000"/>
            </a:lnSpc>
          </a:pP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Xác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nhận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thanh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toán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cho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đơn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hàng</a:t>
          </a:r>
          <a:endParaRPr lang="en-US" sz="1100" dirty="0">
            <a:latin typeface="UTM Centur" panose="02040603050506020204" pitchFamily="18" charset="0"/>
            <a:cs typeface="Times New Roman" panose="02020603050405020304" pitchFamily="18" charset="0"/>
          </a:endParaRPr>
        </a:p>
      </dgm:t>
    </dgm:pt>
    <dgm:pt modelId="{EDC33180-1AFD-4A9A-84C0-B8F0B6E914ED}" type="parTrans" cxnId="{C7323D23-F42D-423E-8AB0-D16F98D14D60}">
      <dgm:prSet/>
      <dgm:spPr/>
      <dgm:t>
        <a:bodyPr/>
        <a:lstStyle/>
        <a:p>
          <a:pPr>
            <a:lnSpc>
              <a:spcPct val="125000"/>
            </a:lnSpc>
          </a:pPr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FA9726B-3142-4DEB-98D3-98AB1A834AB5}" type="sibTrans" cxnId="{C7323D23-F42D-423E-8AB0-D16F98D14D60}">
      <dgm:prSet/>
      <dgm:spPr/>
      <dgm:t>
        <a:bodyPr/>
        <a:lstStyle/>
        <a:p>
          <a:pPr>
            <a:lnSpc>
              <a:spcPct val="125000"/>
            </a:lnSpc>
          </a:pPr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1CCA94F-1006-4A90-880E-EB81BCD0F4AB}">
      <dgm:prSet phldrT="[Văn bản]" custT="1"/>
      <dgm:spPr/>
      <dgm:t>
        <a:bodyPr/>
        <a:lstStyle/>
        <a:p>
          <a:pPr>
            <a:lnSpc>
              <a:spcPct val="125000"/>
            </a:lnSpc>
          </a:pP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Thêm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/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Sửa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/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Xóa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danh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mục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sản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phẩm</a:t>
          </a:r>
          <a:endParaRPr lang="en-US" sz="1100" dirty="0">
            <a:latin typeface="UTM Centur" panose="02040603050506020204" pitchFamily="18" charset="0"/>
            <a:cs typeface="Times New Roman" panose="02020603050405020304" pitchFamily="18" charset="0"/>
          </a:endParaRPr>
        </a:p>
      </dgm:t>
    </dgm:pt>
    <dgm:pt modelId="{B814CB67-ACAF-4197-A143-8FF48BDE9406}" type="parTrans" cxnId="{7B3E66BE-AD33-40FB-A19A-CAADDDDE1DA8}">
      <dgm:prSet/>
      <dgm:spPr/>
      <dgm:t>
        <a:bodyPr/>
        <a:lstStyle/>
        <a:p>
          <a:pPr>
            <a:lnSpc>
              <a:spcPct val="125000"/>
            </a:lnSpc>
          </a:pPr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7C738A5-56D8-4FFD-AACC-A715B53D190F}" type="sibTrans" cxnId="{7B3E66BE-AD33-40FB-A19A-CAADDDDE1DA8}">
      <dgm:prSet/>
      <dgm:spPr/>
      <dgm:t>
        <a:bodyPr/>
        <a:lstStyle/>
        <a:p>
          <a:pPr>
            <a:lnSpc>
              <a:spcPct val="125000"/>
            </a:lnSpc>
          </a:pPr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74BBE2A-8CD8-44FB-BE1B-1F93F33C1F1C}">
      <dgm:prSet phldrT="[Văn bản]" custT="1"/>
      <dgm:spPr/>
      <dgm:t>
        <a:bodyPr/>
        <a:lstStyle/>
        <a:p>
          <a:pPr>
            <a:lnSpc>
              <a:spcPct val="125000"/>
            </a:lnSpc>
          </a:pP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Phân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loại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sản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phẩm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vào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các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danh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mục</a:t>
          </a:r>
          <a:endParaRPr lang="en-US" sz="1100" dirty="0">
            <a:latin typeface="UTM Centur" panose="02040603050506020204" pitchFamily="18" charset="0"/>
            <a:cs typeface="Times New Roman" panose="02020603050405020304" pitchFamily="18" charset="0"/>
          </a:endParaRPr>
        </a:p>
      </dgm:t>
    </dgm:pt>
    <dgm:pt modelId="{DC2CD1B0-6BEF-464F-92E0-98DD91B3CE26}" type="parTrans" cxnId="{C2763654-154B-494E-B096-059DB23A8C4E}">
      <dgm:prSet/>
      <dgm:spPr/>
      <dgm:t>
        <a:bodyPr/>
        <a:lstStyle/>
        <a:p>
          <a:pPr>
            <a:lnSpc>
              <a:spcPct val="125000"/>
            </a:lnSpc>
          </a:pPr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7541A84-549C-43B4-BFD2-B0C003979CBF}" type="sibTrans" cxnId="{C2763654-154B-494E-B096-059DB23A8C4E}">
      <dgm:prSet/>
      <dgm:spPr/>
      <dgm:t>
        <a:bodyPr/>
        <a:lstStyle/>
        <a:p>
          <a:pPr>
            <a:lnSpc>
              <a:spcPct val="125000"/>
            </a:lnSpc>
          </a:pPr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ADB296B-C88A-4C4E-A0F5-40AD01F5927E}">
      <dgm:prSet phldrT="[Văn bản]" custT="1"/>
      <dgm:spPr/>
      <dgm:t>
        <a:bodyPr/>
        <a:lstStyle/>
        <a:p>
          <a:pPr>
            <a:lnSpc>
              <a:spcPct val="125000"/>
            </a:lnSpc>
          </a:pPr>
          <a:r>
            <a:rPr lang="en-US" sz="900" dirty="0" err="1">
              <a:latin typeface="UTM Centur" panose="02040603050506020204" pitchFamily="18" charset="0"/>
              <a:cs typeface="Times New Roman" panose="02020603050405020304" pitchFamily="18" charset="0"/>
            </a:rPr>
            <a:t>Thêm</a:t>
          </a:r>
          <a:r>
            <a:rPr lang="en-US" sz="900" dirty="0">
              <a:latin typeface="UTM Centur" panose="02040603050506020204" pitchFamily="18" charset="0"/>
              <a:cs typeface="Times New Roman" panose="02020603050405020304" pitchFamily="18" charset="0"/>
            </a:rPr>
            <a:t>/</a:t>
          </a:r>
          <a:r>
            <a:rPr lang="en-US" sz="900" dirty="0" err="1">
              <a:latin typeface="UTM Centur" panose="02040603050506020204" pitchFamily="18" charset="0"/>
              <a:cs typeface="Times New Roman" panose="02020603050405020304" pitchFamily="18" charset="0"/>
            </a:rPr>
            <a:t>Sửa</a:t>
          </a:r>
          <a:r>
            <a:rPr lang="en-US" sz="900" dirty="0">
              <a:latin typeface="UTM Centur" panose="02040603050506020204" pitchFamily="18" charset="0"/>
              <a:cs typeface="Times New Roman" panose="02020603050405020304" pitchFamily="18" charset="0"/>
            </a:rPr>
            <a:t>/</a:t>
          </a:r>
          <a:br>
            <a:rPr lang="en-US" sz="900" dirty="0">
              <a:latin typeface="UTM Centur" panose="02040603050506020204" pitchFamily="18" charset="0"/>
              <a:cs typeface="Times New Roman" panose="02020603050405020304" pitchFamily="18" charset="0"/>
            </a:rPr>
          </a:br>
          <a:r>
            <a:rPr lang="en-US" sz="900" dirty="0" err="1">
              <a:latin typeface="UTM Centur" panose="02040603050506020204" pitchFamily="18" charset="0"/>
              <a:cs typeface="Times New Roman" panose="02020603050405020304" pitchFamily="18" charset="0"/>
            </a:rPr>
            <a:t>Xóa</a:t>
          </a:r>
          <a:r>
            <a:rPr lang="en-US" sz="9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900" dirty="0" err="1">
              <a:latin typeface="UTM Centur" panose="02040603050506020204" pitchFamily="18" charset="0"/>
              <a:cs typeface="Times New Roman" panose="02020603050405020304" pitchFamily="18" charset="0"/>
            </a:rPr>
            <a:t>thông</a:t>
          </a:r>
          <a:r>
            <a:rPr lang="en-US" sz="900" dirty="0">
              <a:latin typeface="UTM Centur" panose="02040603050506020204" pitchFamily="18" charset="0"/>
              <a:cs typeface="Times New Roman" panose="02020603050405020304" pitchFamily="18" charset="0"/>
            </a:rPr>
            <a:t> tin </a:t>
          </a:r>
          <a:r>
            <a:rPr lang="en-US" sz="900" dirty="0" err="1">
              <a:latin typeface="UTM Centur" panose="02040603050506020204" pitchFamily="18" charset="0"/>
              <a:cs typeface="Times New Roman" panose="02020603050405020304" pitchFamily="18" charset="0"/>
            </a:rPr>
            <a:t>sản</a:t>
          </a:r>
          <a:r>
            <a:rPr lang="en-US" sz="9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900" dirty="0" err="1">
              <a:latin typeface="UTM Centur" panose="02040603050506020204" pitchFamily="18" charset="0"/>
              <a:cs typeface="Times New Roman" panose="02020603050405020304" pitchFamily="18" charset="0"/>
            </a:rPr>
            <a:t>phẩm</a:t>
          </a:r>
          <a:endParaRPr lang="en-US" sz="900" dirty="0">
            <a:latin typeface="UTM Centur" panose="02040603050506020204" pitchFamily="18" charset="0"/>
            <a:cs typeface="Times New Roman" panose="02020603050405020304" pitchFamily="18" charset="0"/>
          </a:endParaRPr>
        </a:p>
      </dgm:t>
    </dgm:pt>
    <dgm:pt modelId="{F647E3DA-F920-42C3-9F50-6E15413F9D6A}" type="parTrans" cxnId="{6542AC0D-C564-433B-9B6E-4F8BEA467005}">
      <dgm:prSet/>
      <dgm:spPr/>
      <dgm:t>
        <a:bodyPr/>
        <a:lstStyle/>
        <a:p>
          <a:pPr>
            <a:lnSpc>
              <a:spcPct val="125000"/>
            </a:lnSpc>
          </a:pPr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B5EB475-263C-410F-AA06-4CF6928E2259}" type="sibTrans" cxnId="{6542AC0D-C564-433B-9B6E-4F8BEA467005}">
      <dgm:prSet/>
      <dgm:spPr/>
      <dgm:t>
        <a:bodyPr/>
        <a:lstStyle/>
        <a:p>
          <a:pPr>
            <a:lnSpc>
              <a:spcPct val="125000"/>
            </a:lnSpc>
          </a:pPr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EF0F3E6-3062-4338-BB67-7E925300A6E3}">
      <dgm:prSet phldrT="[Văn bản]" custT="1"/>
      <dgm:spPr/>
      <dgm:t>
        <a:bodyPr/>
        <a:lstStyle/>
        <a:p>
          <a:pPr>
            <a:lnSpc>
              <a:spcPct val="125000"/>
            </a:lnSpc>
          </a:pPr>
          <a:r>
            <a:rPr lang="en-US" sz="900" dirty="0">
              <a:latin typeface="UTM Centur" panose="02040603050506020204" pitchFamily="18" charset="0"/>
              <a:cs typeface="Times New Roman" panose="02020603050405020304" pitchFamily="18" charset="0"/>
            </a:rPr>
            <a:t>Theo </a:t>
          </a:r>
          <a:r>
            <a:rPr lang="en-US" sz="900" dirty="0" err="1">
              <a:latin typeface="UTM Centur" panose="02040603050506020204" pitchFamily="18" charset="0"/>
              <a:cs typeface="Times New Roman" panose="02020603050405020304" pitchFamily="18" charset="0"/>
            </a:rPr>
            <a:t>dõi</a:t>
          </a:r>
          <a:r>
            <a:rPr lang="en-US" sz="9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900" dirty="0" err="1">
              <a:latin typeface="UTM Centur" panose="02040603050506020204" pitchFamily="18" charset="0"/>
              <a:cs typeface="Times New Roman" panose="02020603050405020304" pitchFamily="18" charset="0"/>
            </a:rPr>
            <a:t>các</a:t>
          </a:r>
          <a:r>
            <a:rPr lang="en-US" sz="9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900" dirty="0" err="1">
              <a:latin typeface="UTM Centur" panose="02040603050506020204" pitchFamily="18" charset="0"/>
              <a:cs typeface="Times New Roman" panose="02020603050405020304" pitchFamily="18" charset="0"/>
            </a:rPr>
            <a:t>nhà</a:t>
          </a:r>
          <a:r>
            <a:rPr lang="en-US" sz="9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900" dirty="0" err="1">
              <a:latin typeface="UTM Centur" panose="02040603050506020204" pitchFamily="18" charset="0"/>
              <a:cs typeface="Times New Roman" panose="02020603050405020304" pitchFamily="18" charset="0"/>
            </a:rPr>
            <a:t>cung</a:t>
          </a:r>
          <a:r>
            <a:rPr lang="en-US" sz="9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900" dirty="0" err="1">
              <a:latin typeface="UTM Centur" panose="02040603050506020204" pitchFamily="18" charset="0"/>
              <a:cs typeface="Times New Roman" panose="02020603050405020304" pitchFamily="18" charset="0"/>
            </a:rPr>
            <a:t>cấp</a:t>
          </a:r>
          <a:r>
            <a:rPr lang="en-US" sz="9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900" dirty="0" err="1">
              <a:latin typeface="UTM Centur" panose="02040603050506020204" pitchFamily="18" charset="0"/>
              <a:cs typeface="Times New Roman" panose="02020603050405020304" pitchFamily="18" charset="0"/>
            </a:rPr>
            <a:t>của</a:t>
          </a:r>
          <a:r>
            <a:rPr lang="en-US" sz="9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900" dirty="0" err="1">
              <a:latin typeface="UTM Centur" panose="02040603050506020204" pitchFamily="18" charset="0"/>
              <a:cs typeface="Times New Roman" panose="02020603050405020304" pitchFamily="18" charset="0"/>
            </a:rPr>
            <a:t>sản</a:t>
          </a:r>
          <a:r>
            <a:rPr lang="en-US" sz="9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900" dirty="0" err="1">
              <a:latin typeface="UTM Centur" panose="02040603050506020204" pitchFamily="18" charset="0"/>
              <a:cs typeface="Times New Roman" panose="02020603050405020304" pitchFamily="18" charset="0"/>
            </a:rPr>
            <a:t>phẩm</a:t>
          </a:r>
          <a:endParaRPr lang="en-US" sz="900" dirty="0">
            <a:latin typeface="UTM Centur" panose="02040603050506020204" pitchFamily="18" charset="0"/>
            <a:cs typeface="Times New Roman" panose="02020603050405020304" pitchFamily="18" charset="0"/>
          </a:endParaRPr>
        </a:p>
      </dgm:t>
    </dgm:pt>
    <dgm:pt modelId="{A2F6470C-1C68-4675-A854-16D10BE06E4B}" type="parTrans" cxnId="{24D40B5B-CADD-4C41-BFB2-88A567025755}">
      <dgm:prSet/>
      <dgm:spPr/>
      <dgm:t>
        <a:bodyPr/>
        <a:lstStyle/>
        <a:p>
          <a:pPr>
            <a:lnSpc>
              <a:spcPct val="125000"/>
            </a:lnSpc>
          </a:pPr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C377D59-3BC2-427E-9C9C-94CCFBA2E2D6}" type="sibTrans" cxnId="{24D40B5B-CADD-4C41-BFB2-88A567025755}">
      <dgm:prSet/>
      <dgm:spPr/>
      <dgm:t>
        <a:bodyPr/>
        <a:lstStyle/>
        <a:p>
          <a:pPr>
            <a:lnSpc>
              <a:spcPct val="125000"/>
            </a:lnSpc>
          </a:pPr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8953104-88B1-4D9B-837A-5DA191B6AD77}">
      <dgm:prSet phldrT="[Văn bản]" custT="1"/>
      <dgm:spPr/>
      <dgm:t>
        <a:bodyPr/>
        <a:lstStyle/>
        <a:p>
          <a:pPr>
            <a:lnSpc>
              <a:spcPct val="125000"/>
            </a:lnSpc>
          </a:pPr>
          <a:r>
            <a:rPr lang="en-US" sz="900" dirty="0" err="1">
              <a:latin typeface="UTM Centur" panose="02040603050506020204" pitchFamily="18" charset="0"/>
              <a:cs typeface="Times New Roman" panose="02020603050405020304" pitchFamily="18" charset="0"/>
            </a:rPr>
            <a:t>Quản</a:t>
          </a:r>
          <a:r>
            <a:rPr lang="en-US" sz="9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900" dirty="0" err="1">
              <a:latin typeface="UTM Centur" panose="02040603050506020204" pitchFamily="18" charset="0"/>
              <a:cs typeface="Times New Roman" panose="02020603050405020304" pitchFamily="18" charset="0"/>
            </a:rPr>
            <a:t>lý</a:t>
          </a:r>
          <a:r>
            <a:rPr lang="en-US" sz="9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900" dirty="0" err="1">
              <a:latin typeface="UTM Centur" panose="02040603050506020204" pitchFamily="18" charset="0"/>
              <a:cs typeface="Times New Roman" panose="02020603050405020304" pitchFamily="18" charset="0"/>
            </a:rPr>
            <a:t>số</a:t>
          </a:r>
          <a:r>
            <a:rPr lang="en-US" sz="9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900" dirty="0" err="1">
              <a:latin typeface="UTM Centur" panose="02040603050506020204" pitchFamily="18" charset="0"/>
              <a:cs typeface="Times New Roman" panose="02020603050405020304" pitchFamily="18" charset="0"/>
            </a:rPr>
            <a:t>lượng</a:t>
          </a:r>
          <a:r>
            <a:rPr lang="en-US" sz="9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900" dirty="0" err="1">
              <a:latin typeface="UTM Centur" panose="02040603050506020204" pitchFamily="18" charset="0"/>
              <a:cs typeface="Times New Roman" panose="02020603050405020304" pitchFamily="18" charset="0"/>
            </a:rPr>
            <a:t>tồn</a:t>
          </a:r>
          <a:r>
            <a:rPr lang="en-US" sz="9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900" dirty="0" err="1">
              <a:latin typeface="UTM Centur" panose="02040603050506020204" pitchFamily="18" charset="0"/>
              <a:cs typeface="Times New Roman" panose="02020603050405020304" pitchFamily="18" charset="0"/>
            </a:rPr>
            <a:t>kho</a:t>
          </a:r>
          <a:r>
            <a:rPr lang="en-US" sz="9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900" dirty="0" err="1">
              <a:latin typeface="UTM Centur" panose="02040603050506020204" pitchFamily="18" charset="0"/>
              <a:cs typeface="Times New Roman" panose="02020603050405020304" pitchFamily="18" charset="0"/>
            </a:rPr>
            <a:t>của</a:t>
          </a:r>
          <a:r>
            <a:rPr lang="en-US" sz="9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900" dirty="0" err="1">
              <a:latin typeface="UTM Centur" panose="02040603050506020204" pitchFamily="18" charset="0"/>
              <a:cs typeface="Times New Roman" panose="02020603050405020304" pitchFamily="18" charset="0"/>
            </a:rPr>
            <a:t>sản</a:t>
          </a:r>
          <a:r>
            <a:rPr lang="en-US" sz="9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900" dirty="0" err="1">
              <a:latin typeface="UTM Centur" panose="02040603050506020204" pitchFamily="18" charset="0"/>
              <a:cs typeface="Times New Roman" panose="02020603050405020304" pitchFamily="18" charset="0"/>
            </a:rPr>
            <a:t>phẩm</a:t>
          </a:r>
          <a:endParaRPr lang="en-US" sz="900" dirty="0">
            <a:latin typeface="UTM Centur" panose="02040603050506020204" pitchFamily="18" charset="0"/>
            <a:cs typeface="Times New Roman" panose="02020603050405020304" pitchFamily="18" charset="0"/>
          </a:endParaRPr>
        </a:p>
      </dgm:t>
    </dgm:pt>
    <dgm:pt modelId="{B343FBD4-24A3-4FB8-A8C0-336EBD013C63}" type="parTrans" cxnId="{96395049-910E-435D-9BDE-94EBE9E13DD9}">
      <dgm:prSet/>
      <dgm:spPr/>
      <dgm:t>
        <a:bodyPr/>
        <a:lstStyle/>
        <a:p>
          <a:pPr>
            <a:lnSpc>
              <a:spcPct val="125000"/>
            </a:lnSpc>
          </a:pPr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BF8AC1F-64F6-4262-B17D-D6FA4C5A5D86}" type="sibTrans" cxnId="{96395049-910E-435D-9BDE-94EBE9E13DD9}">
      <dgm:prSet/>
      <dgm:spPr/>
      <dgm:t>
        <a:bodyPr/>
        <a:lstStyle/>
        <a:p>
          <a:pPr>
            <a:lnSpc>
              <a:spcPct val="125000"/>
            </a:lnSpc>
          </a:pPr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EA3E70E-534F-47B8-8F7D-E9CEC24E370B}">
      <dgm:prSet phldrT="[Văn bản]" custT="1"/>
      <dgm:spPr/>
      <dgm:t>
        <a:bodyPr/>
        <a:lstStyle/>
        <a:p>
          <a:pPr>
            <a:lnSpc>
              <a:spcPct val="125000"/>
            </a:lnSpc>
          </a:pPr>
          <a:r>
            <a:rPr lang="en-US" sz="900" dirty="0">
              <a:latin typeface="UTM Centur" panose="02040603050506020204" pitchFamily="18" charset="0"/>
              <a:cs typeface="Times New Roman" panose="02020603050405020304" pitchFamily="18" charset="0"/>
            </a:rPr>
            <a:t>Liên </a:t>
          </a:r>
          <a:r>
            <a:rPr lang="en-US" sz="900" dirty="0" err="1">
              <a:latin typeface="UTM Centur" panose="02040603050506020204" pitchFamily="18" charset="0"/>
              <a:cs typeface="Times New Roman" panose="02020603050405020304" pitchFamily="18" charset="0"/>
            </a:rPr>
            <a:t>kết</a:t>
          </a:r>
          <a:r>
            <a:rPr lang="en-US" sz="9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900" dirty="0" err="1">
              <a:latin typeface="UTM Centur" panose="02040603050506020204" pitchFamily="18" charset="0"/>
              <a:cs typeface="Times New Roman" panose="02020603050405020304" pitchFamily="18" charset="0"/>
            </a:rPr>
            <a:t>sản</a:t>
          </a:r>
          <a:r>
            <a:rPr lang="en-US" sz="9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900" dirty="0" err="1">
              <a:latin typeface="UTM Centur" panose="02040603050506020204" pitchFamily="18" charset="0"/>
              <a:cs typeface="Times New Roman" panose="02020603050405020304" pitchFamily="18" charset="0"/>
            </a:rPr>
            <a:t>phẩm</a:t>
          </a:r>
          <a:r>
            <a:rPr lang="en-US" sz="9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900" dirty="0" err="1">
              <a:latin typeface="UTM Centur" panose="02040603050506020204" pitchFamily="18" charset="0"/>
              <a:cs typeface="Times New Roman" panose="02020603050405020304" pitchFamily="18" charset="0"/>
            </a:rPr>
            <a:t>với</a:t>
          </a:r>
          <a:r>
            <a:rPr lang="en-US" sz="9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900" dirty="0" err="1">
              <a:latin typeface="UTM Centur" panose="02040603050506020204" pitchFamily="18" charset="0"/>
              <a:cs typeface="Times New Roman" panose="02020603050405020304" pitchFamily="18" charset="0"/>
            </a:rPr>
            <a:t>các</a:t>
          </a:r>
          <a:r>
            <a:rPr lang="en-US" sz="9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900" dirty="0" err="1">
              <a:latin typeface="UTM Centur" panose="02040603050506020204" pitchFamily="18" charset="0"/>
              <a:cs typeface="Times New Roman" panose="02020603050405020304" pitchFamily="18" charset="0"/>
            </a:rPr>
            <a:t>chương</a:t>
          </a:r>
          <a:r>
            <a:rPr lang="en-US" sz="9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900" dirty="0" err="1">
              <a:latin typeface="UTM Centur" panose="02040603050506020204" pitchFamily="18" charset="0"/>
              <a:cs typeface="Times New Roman" panose="02020603050405020304" pitchFamily="18" charset="0"/>
            </a:rPr>
            <a:t>trình</a:t>
          </a:r>
          <a:r>
            <a:rPr lang="en-US" sz="9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900" dirty="0" err="1">
              <a:latin typeface="UTM Centur" panose="02040603050506020204" pitchFamily="18" charset="0"/>
              <a:cs typeface="Times New Roman" panose="02020603050405020304" pitchFamily="18" charset="0"/>
            </a:rPr>
            <a:t>khuyến</a:t>
          </a:r>
          <a:r>
            <a:rPr lang="en-US" sz="9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900" dirty="0" err="1">
              <a:latin typeface="UTM Centur" panose="02040603050506020204" pitchFamily="18" charset="0"/>
              <a:cs typeface="Times New Roman" panose="02020603050405020304" pitchFamily="18" charset="0"/>
            </a:rPr>
            <a:t>mãi</a:t>
          </a:r>
          <a:endParaRPr lang="en-US" sz="900" dirty="0">
            <a:latin typeface="UTM Centur" panose="02040603050506020204" pitchFamily="18" charset="0"/>
            <a:cs typeface="Times New Roman" panose="02020603050405020304" pitchFamily="18" charset="0"/>
          </a:endParaRPr>
        </a:p>
      </dgm:t>
    </dgm:pt>
    <dgm:pt modelId="{899BC1B0-C452-4D15-8E2D-B4F3B564FE5B}" type="parTrans" cxnId="{4F524EA8-8A46-4B83-93C0-E67345E47195}">
      <dgm:prSet/>
      <dgm:spPr/>
      <dgm:t>
        <a:bodyPr/>
        <a:lstStyle/>
        <a:p>
          <a:pPr>
            <a:lnSpc>
              <a:spcPct val="125000"/>
            </a:lnSpc>
          </a:pPr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171B4F1-26B9-4CA9-934E-CFD083A998D5}" type="sibTrans" cxnId="{4F524EA8-8A46-4B83-93C0-E67345E47195}">
      <dgm:prSet/>
      <dgm:spPr/>
      <dgm:t>
        <a:bodyPr/>
        <a:lstStyle/>
        <a:p>
          <a:pPr>
            <a:lnSpc>
              <a:spcPct val="125000"/>
            </a:lnSpc>
          </a:pPr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F09220D-D229-42ED-8CEE-5E6495150C9F}">
      <dgm:prSet phldrT="[Văn bản]" custT="1"/>
      <dgm:spPr/>
      <dgm:t>
        <a:bodyPr/>
        <a:lstStyle/>
        <a:p>
          <a:pPr>
            <a:lnSpc>
              <a:spcPct val="125000"/>
            </a:lnSpc>
          </a:pP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Tạo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đơn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hàng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mới</a:t>
          </a:r>
          <a:endParaRPr lang="en-US" sz="1100" dirty="0">
            <a:latin typeface="UTM Centur" panose="02040603050506020204" pitchFamily="18" charset="0"/>
            <a:cs typeface="Times New Roman" panose="02020603050405020304" pitchFamily="18" charset="0"/>
          </a:endParaRPr>
        </a:p>
      </dgm:t>
    </dgm:pt>
    <dgm:pt modelId="{C0344FB5-94BA-4242-A819-3ACEEF9C84ED}" type="parTrans" cxnId="{41ECB2A2-1722-4FE6-BD14-956A1717204F}">
      <dgm:prSet/>
      <dgm:spPr/>
      <dgm:t>
        <a:bodyPr/>
        <a:lstStyle/>
        <a:p>
          <a:pPr>
            <a:lnSpc>
              <a:spcPct val="125000"/>
            </a:lnSpc>
          </a:pPr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AB84281-D621-4D99-BFAA-9D63EC037ED0}" type="sibTrans" cxnId="{41ECB2A2-1722-4FE6-BD14-956A1717204F}">
      <dgm:prSet/>
      <dgm:spPr/>
      <dgm:t>
        <a:bodyPr/>
        <a:lstStyle/>
        <a:p>
          <a:pPr>
            <a:lnSpc>
              <a:spcPct val="125000"/>
            </a:lnSpc>
          </a:pPr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369F9AE-215E-4398-86B3-B7F2405D14D5}">
      <dgm:prSet phldrT="[Văn bản]" custT="1"/>
      <dgm:spPr/>
      <dgm:t>
        <a:bodyPr/>
        <a:lstStyle/>
        <a:p>
          <a:pPr>
            <a:lnSpc>
              <a:spcPct val="125000"/>
            </a:lnSpc>
          </a:pP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Cập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nhật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trạng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thái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đơn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hàng</a:t>
          </a:r>
          <a:endParaRPr lang="en-US" sz="1100" dirty="0">
            <a:latin typeface="UTM Centur" panose="02040603050506020204" pitchFamily="18" charset="0"/>
            <a:cs typeface="Times New Roman" panose="02020603050405020304" pitchFamily="18" charset="0"/>
          </a:endParaRPr>
        </a:p>
      </dgm:t>
    </dgm:pt>
    <dgm:pt modelId="{47EB4413-799D-42BA-BFAF-210CD4FBACBC}" type="parTrans" cxnId="{45CAAA68-CE6B-484C-ADF5-9A6E50BB55C9}">
      <dgm:prSet/>
      <dgm:spPr/>
      <dgm:t>
        <a:bodyPr/>
        <a:lstStyle/>
        <a:p>
          <a:pPr>
            <a:lnSpc>
              <a:spcPct val="125000"/>
            </a:lnSpc>
          </a:pPr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4A8364B-7E04-4551-95C0-B9208F418BF9}" type="sibTrans" cxnId="{45CAAA68-CE6B-484C-ADF5-9A6E50BB55C9}">
      <dgm:prSet/>
      <dgm:spPr/>
      <dgm:t>
        <a:bodyPr/>
        <a:lstStyle/>
        <a:p>
          <a:pPr>
            <a:lnSpc>
              <a:spcPct val="125000"/>
            </a:lnSpc>
          </a:pPr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28144FC-C054-4065-87A6-9CC974BB9646}">
      <dgm:prSet phldrT="[Văn bản]" custT="1"/>
      <dgm:spPr/>
      <dgm:t>
        <a:bodyPr/>
        <a:lstStyle/>
        <a:p>
          <a:pPr>
            <a:lnSpc>
              <a:spcPct val="125000"/>
            </a:lnSpc>
          </a:pP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Theo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dõi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phương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thức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thanh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toán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của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đơn</a:t>
          </a:r>
          <a:r>
            <a:rPr lang="en-US" sz="11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UTM Centur" panose="02040603050506020204" pitchFamily="18" charset="0"/>
              <a:cs typeface="Times New Roman" panose="02020603050405020304" pitchFamily="18" charset="0"/>
            </a:rPr>
            <a:t>hàng</a:t>
          </a:r>
          <a:endParaRPr lang="en-US" sz="1100" dirty="0">
            <a:latin typeface="UTM Centur" panose="02040603050506020204" pitchFamily="18" charset="0"/>
            <a:cs typeface="Times New Roman" panose="02020603050405020304" pitchFamily="18" charset="0"/>
          </a:endParaRPr>
        </a:p>
      </dgm:t>
    </dgm:pt>
    <dgm:pt modelId="{84B3D8A5-AAB4-42EB-8D0F-8F0BAB6BC68F}" type="parTrans" cxnId="{0D726F71-30D6-40B1-8AE4-D1EBE9594D8F}">
      <dgm:prSet/>
      <dgm:spPr/>
      <dgm:t>
        <a:bodyPr/>
        <a:lstStyle/>
        <a:p>
          <a:pPr>
            <a:lnSpc>
              <a:spcPct val="125000"/>
            </a:lnSpc>
          </a:pPr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344503A-0948-427F-AAC5-2C46792DD801}" type="sibTrans" cxnId="{0D726F71-30D6-40B1-8AE4-D1EBE9594D8F}">
      <dgm:prSet/>
      <dgm:spPr/>
      <dgm:t>
        <a:bodyPr/>
        <a:lstStyle/>
        <a:p>
          <a:pPr>
            <a:lnSpc>
              <a:spcPct val="125000"/>
            </a:lnSpc>
          </a:pPr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1EFE817-EB7F-4FD4-B4C6-021B4D9CAF15}" type="pres">
      <dgm:prSet presAssocID="{15EA1C3F-4A3E-4821-96C5-61485E3C8DB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F08EAB2-0D43-444E-91F2-05E6CE87EF7E}" type="pres">
      <dgm:prSet presAssocID="{6B242593-BCAD-4D4A-BA9B-FA399C41E956}" presName="root" presStyleCnt="0"/>
      <dgm:spPr/>
    </dgm:pt>
    <dgm:pt modelId="{2F981D79-A504-4D01-A885-2591D78A592C}" type="pres">
      <dgm:prSet presAssocID="{6B242593-BCAD-4D4A-BA9B-FA399C41E956}" presName="rootComposite" presStyleCnt="0"/>
      <dgm:spPr/>
    </dgm:pt>
    <dgm:pt modelId="{F0E2BD54-20C8-406D-BAC5-393072D6F271}" type="pres">
      <dgm:prSet presAssocID="{6B242593-BCAD-4D4A-BA9B-FA399C41E956}" presName="rootText" presStyleLbl="node1" presStyleIdx="0" presStyleCnt="9" custScaleY="179423"/>
      <dgm:spPr/>
    </dgm:pt>
    <dgm:pt modelId="{B204E38B-FD99-44AF-AC0F-0924B06EC9A2}" type="pres">
      <dgm:prSet presAssocID="{6B242593-BCAD-4D4A-BA9B-FA399C41E956}" presName="rootConnector" presStyleLbl="node1" presStyleIdx="0" presStyleCnt="9"/>
      <dgm:spPr/>
    </dgm:pt>
    <dgm:pt modelId="{C16F8F19-C52F-40A3-B345-2501BAFB1DAD}" type="pres">
      <dgm:prSet presAssocID="{6B242593-BCAD-4D4A-BA9B-FA399C41E956}" presName="childShape" presStyleCnt="0"/>
      <dgm:spPr/>
    </dgm:pt>
    <dgm:pt modelId="{8D14EBB9-3630-4751-A81C-0786BFF7B478}" type="pres">
      <dgm:prSet presAssocID="{068D6158-E4D8-462C-8C46-49545003C8CC}" presName="Name13" presStyleLbl="parChTrans1D2" presStyleIdx="0" presStyleCnt="23"/>
      <dgm:spPr/>
    </dgm:pt>
    <dgm:pt modelId="{AE8F6361-33CE-4284-B8D2-67CDD7693B76}" type="pres">
      <dgm:prSet presAssocID="{08DE7B7D-C6B3-4BF2-AB1B-92AB26CC4A27}" presName="childText" presStyleLbl="bgAcc1" presStyleIdx="0" presStyleCnt="23" custScaleY="241841">
        <dgm:presLayoutVars>
          <dgm:bulletEnabled val="1"/>
        </dgm:presLayoutVars>
      </dgm:prSet>
      <dgm:spPr/>
    </dgm:pt>
    <dgm:pt modelId="{9281E468-5537-4A21-9481-33284BA4B7B2}" type="pres">
      <dgm:prSet presAssocID="{6C0671AA-A259-4E19-A385-4BA60AB5ED9D}" presName="Name13" presStyleLbl="parChTrans1D2" presStyleIdx="1" presStyleCnt="23"/>
      <dgm:spPr/>
    </dgm:pt>
    <dgm:pt modelId="{F7353516-C60E-4B57-B2A4-B2614B87C130}" type="pres">
      <dgm:prSet presAssocID="{B6F0E7E7-F0C6-4E17-8D7D-8578CE22917D}" presName="childText" presStyleLbl="bgAcc1" presStyleIdx="1" presStyleCnt="23" custScaleY="179335">
        <dgm:presLayoutVars>
          <dgm:bulletEnabled val="1"/>
        </dgm:presLayoutVars>
      </dgm:prSet>
      <dgm:spPr/>
    </dgm:pt>
    <dgm:pt modelId="{06B2B3F3-42F0-46DE-8A34-9118683E914B}" type="pres">
      <dgm:prSet presAssocID="{4EE7538D-369F-4896-A604-B2FF54AEC430}" presName="Name13" presStyleLbl="parChTrans1D2" presStyleIdx="2" presStyleCnt="23"/>
      <dgm:spPr/>
    </dgm:pt>
    <dgm:pt modelId="{3C15D45D-B7D9-4DAA-A776-392517C7DB38}" type="pres">
      <dgm:prSet presAssocID="{501385EE-6990-47E3-94F1-5E33CBC46C0E}" presName="childText" presStyleLbl="bgAcc1" presStyleIdx="2" presStyleCnt="23" custScaleY="294568">
        <dgm:presLayoutVars>
          <dgm:bulletEnabled val="1"/>
        </dgm:presLayoutVars>
      </dgm:prSet>
      <dgm:spPr/>
    </dgm:pt>
    <dgm:pt modelId="{0B3DDD54-71A6-4600-B2DA-45D35E87A6F2}" type="pres">
      <dgm:prSet presAssocID="{060AF49D-A4D4-45FA-AD65-AA236BA150EE}" presName="root" presStyleCnt="0"/>
      <dgm:spPr/>
    </dgm:pt>
    <dgm:pt modelId="{261385BA-39CE-4CD7-B88C-433AF214B740}" type="pres">
      <dgm:prSet presAssocID="{060AF49D-A4D4-45FA-AD65-AA236BA150EE}" presName="rootComposite" presStyleCnt="0"/>
      <dgm:spPr/>
    </dgm:pt>
    <dgm:pt modelId="{BE8EBBEC-F9A6-489D-8678-4FE4C5CC0448}" type="pres">
      <dgm:prSet presAssocID="{060AF49D-A4D4-45FA-AD65-AA236BA150EE}" presName="rootText" presStyleLbl="node1" presStyleIdx="1" presStyleCnt="9" custScaleY="179423"/>
      <dgm:spPr/>
    </dgm:pt>
    <dgm:pt modelId="{EBDD9FA5-CDC3-413B-BB8E-A44CBDFD541A}" type="pres">
      <dgm:prSet presAssocID="{060AF49D-A4D4-45FA-AD65-AA236BA150EE}" presName="rootConnector" presStyleLbl="node1" presStyleIdx="1" presStyleCnt="9"/>
      <dgm:spPr/>
    </dgm:pt>
    <dgm:pt modelId="{4D4F35EB-FAEB-4F31-80AF-184CE0794D0A}" type="pres">
      <dgm:prSet presAssocID="{060AF49D-A4D4-45FA-AD65-AA236BA150EE}" presName="childShape" presStyleCnt="0"/>
      <dgm:spPr/>
    </dgm:pt>
    <dgm:pt modelId="{4C034C13-E1FE-43A5-A019-F5373578DFB7}" type="pres">
      <dgm:prSet presAssocID="{505FFF8B-8C65-4C24-89D3-A247A9A21009}" presName="Name13" presStyleLbl="parChTrans1D2" presStyleIdx="3" presStyleCnt="23"/>
      <dgm:spPr/>
    </dgm:pt>
    <dgm:pt modelId="{C1A32489-C874-45AD-AEEE-66A031B2331E}" type="pres">
      <dgm:prSet presAssocID="{DEAC1CF6-7228-4D2B-B797-58D42CDFC7A6}" presName="childText" presStyleLbl="bgAcc1" presStyleIdx="3" presStyleCnt="23" custScaleY="163641">
        <dgm:presLayoutVars>
          <dgm:bulletEnabled val="1"/>
        </dgm:presLayoutVars>
      </dgm:prSet>
      <dgm:spPr/>
    </dgm:pt>
    <dgm:pt modelId="{F82C725A-6E16-4E6E-B138-98B0BAA72A55}" type="pres">
      <dgm:prSet presAssocID="{9A1F445F-E601-4FC7-804D-503181AA866A}" presName="Name13" presStyleLbl="parChTrans1D2" presStyleIdx="4" presStyleCnt="23"/>
      <dgm:spPr/>
    </dgm:pt>
    <dgm:pt modelId="{C9B7F914-9F1A-4AB4-ADE1-970266A6C5BE}" type="pres">
      <dgm:prSet presAssocID="{0AD6B4FA-5AC3-4ACF-8396-1A2A717B2DF5}" presName="childText" presStyleLbl="bgAcc1" presStyleIdx="4" presStyleCnt="23" custScaleY="280495">
        <dgm:presLayoutVars>
          <dgm:bulletEnabled val="1"/>
        </dgm:presLayoutVars>
      </dgm:prSet>
      <dgm:spPr/>
    </dgm:pt>
    <dgm:pt modelId="{52F2E30C-ED3D-4A0D-B072-299AC5BF1951}" type="pres">
      <dgm:prSet presAssocID="{5CEE3512-7B6C-4325-BFAA-7816A50C4E91}" presName="Name13" presStyleLbl="parChTrans1D2" presStyleIdx="5" presStyleCnt="23"/>
      <dgm:spPr/>
    </dgm:pt>
    <dgm:pt modelId="{21B53E43-C1D8-4674-8722-1C9032DE613F}" type="pres">
      <dgm:prSet presAssocID="{87DD3966-7325-4E93-A5BF-652CB844C557}" presName="childText" presStyleLbl="bgAcc1" presStyleIdx="5" presStyleCnt="23" custScaleY="282947">
        <dgm:presLayoutVars>
          <dgm:bulletEnabled val="1"/>
        </dgm:presLayoutVars>
      </dgm:prSet>
      <dgm:spPr/>
    </dgm:pt>
    <dgm:pt modelId="{79F63890-8782-4E11-8E33-2C348730B342}" type="pres">
      <dgm:prSet presAssocID="{E65EA649-29BA-43FC-BF9D-6ADB14081457}" presName="root" presStyleCnt="0"/>
      <dgm:spPr/>
    </dgm:pt>
    <dgm:pt modelId="{155E8370-AA87-4062-BB82-76F121416635}" type="pres">
      <dgm:prSet presAssocID="{E65EA649-29BA-43FC-BF9D-6ADB14081457}" presName="rootComposite" presStyleCnt="0"/>
      <dgm:spPr/>
    </dgm:pt>
    <dgm:pt modelId="{D02D6104-A4BF-4BD9-A6EE-42ED93E617B1}" type="pres">
      <dgm:prSet presAssocID="{E65EA649-29BA-43FC-BF9D-6ADB14081457}" presName="rootText" presStyleLbl="node1" presStyleIdx="2" presStyleCnt="9" custScaleY="179423"/>
      <dgm:spPr/>
    </dgm:pt>
    <dgm:pt modelId="{B084FFB7-7321-4EC6-A4F5-A9CCDC8E362A}" type="pres">
      <dgm:prSet presAssocID="{E65EA649-29BA-43FC-BF9D-6ADB14081457}" presName="rootConnector" presStyleLbl="node1" presStyleIdx="2" presStyleCnt="9"/>
      <dgm:spPr/>
    </dgm:pt>
    <dgm:pt modelId="{7A7F92D7-C4DD-48F8-8798-BC539A8B57DD}" type="pres">
      <dgm:prSet presAssocID="{E65EA649-29BA-43FC-BF9D-6ADB14081457}" presName="childShape" presStyleCnt="0"/>
      <dgm:spPr/>
    </dgm:pt>
    <dgm:pt modelId="{7326B1CD-0C87-4A03-8A5A-F45C8FF7B14A}" type="pres">
      <dgm:prSet presAssocID="{C0344FB5-94BA-4242-A819-3ACEEF9C84ED}" presName="Name13" presStyleLbl="parChTrans1D2" presStyleIdx="6" presStyleCnt="23"/>
      <dgm:spPr/>
    </dgm:pt>
    <dgm:pt modelId="{FC5EB8D3-3D34-4916-BF40-F7A1F51576C0}" type="pres">
      <dgm:prSet presAssocID="{FF09220D-D229-42ED-8CEE-5E6495150C9F}" presName="childText" presStyleLbl="bgAcc1" presStyleIdx="6" presStyleCnt="23" custScaleY="163895">
        <dgm:presLayoutVars>
          <dgm:bulletEnabled val="1"/>
        </dgm:presLayoutVars>
      </dgm:prSet>
      <dgm:spPr/>
    </dgm:pt>
    <dgm:pt modelId="{9543A53A-16F1-4C31-BF7E-B14562841B2D}" type="pres">
      <dgm:prSet presAssocID="{47EB4413-799D-42BA-BFAF-210CD4FBACBC}" presName="Name13" presStyleLbl="parChTrans1D2" presStyleIdx="7" presStyleCnt="23"/>
      <dgm:spPr/>
    </dgm:pt>
    <dgm:pt modelId="{84F2645F-1BF4-4EC8-BC85-55D87F624702}" type="pres">
      <dgm:prSet presAssocID="{9369F9AE-215E-4398-86B3-B7F2405D14D5}" presName="childText" presStyleLbl="bgAcc1" presStyleIdx="7" presStyleCnt="23" custScaleY="193427">
        <dgm:presLayoutVars>
          <dgm:bulletEnabled val="1"/>
        </dgm:presLayoutVars>
      </dgm:prSet>
      <dgm:spPr/>
    </dgm:pt>
    <dgm:pt modelId="{C486BF2B-C988-4318-AC94-68B8E2A56670}" type="pres">
      <dgm:prSet presAssocID="{84B3D8A5-AAB4-42EB-8D0F-8F0BAB6BC68F}" presName="Name13" presStyleLbl="parChTrans1D2" presStyleIdx="8" presStyleCnt="23"/>
      <dgm:spPr/>
    </dgm:pt>
    <dgm:pt modelId="{CFFFB7A9-3200-4DE2-9718-BFB890A98B6A}" type="pres">
      <dgm:prSet presAssocID="{E28144FC-C054-4065-87A6-9CC974BB9646}" presName="childText" presStyleLbl="bgAcc1" presStyleIdx="8" presStyleCnt="23" custScaleY="296121">
        <dgm:presLayoutVars>
          <dgm:bulletEnabled val="1"/>
        </dgm:presLayoutVars>
      </dgm:prSet>
      <dgm:spPr/>
    </dgm:pt>
    <dgm:pt modelId="{B128BBD0-3954-435B-8632-2A8E630EE46C}" type="pres">
      <dgm:prSet presAssocID="{F5EE6F04-5F82-44A4-A665-7C4ECFE1740A}" presName="root" presStyleCnt="0"/>
      <dgm:spPr/>
    </dgm:pt>
    <dgm:pt modelId="{64433281-41EA-4F5C-8D71-F033BA1B65D7}" type="pres">
      <dgm:prSet presAssocID="{F5EE6F04-5F82-44A4-A665-7C4ECFE1740A}" presName="rootComposite" presStyleCnt="0"/>
      <dgm:spPr/>
    </dgm:pt>
    <dgm:pt modelId="{49B37041-2F13-4BF8-8E20-7EA47B27303D}" type="pres">
      <dgm:prSet presAssocID="{F5EE6F04-5F82-44A4-A665-7C4ECFE1740A}" presName="rootText" presStyleLbl="node1" presStyleIdx="3" presStyleCnt="9" custScaleY="179423"/>
      <dgm:spPr/>
    </dgm:pt>
    <dgm:pt modelId="{DCB9EAED-4DA2-40A4-8EBC-C80A82E98ADB}" type="pres">
      <dgm:prSet presAssocID="{F5EE6F04-5F82-44A4-A665-7C4ECFE1740A}" presName="rootConnector" presStyleLbl="node1" presStyleIdx="3" presStyleCnt="9"/>
      <dgm:spPr/>
    </dgm:pt>
    <dgm:pt modelId="{96401222-B5A5-4729-8508-E9C6140D1936}" type="pres">
      <dgm:prSet presAssocID="{F5EE6F04-5F82-44A4-A665-7C4ECFE1740A}" presName="childShape" presStyleCnt="0"/>
      <dgm:spPr/>
    </dgm:pt>
    <dgm:pt modelId="{1F147D0D-11E2-45DA-A20A-D65EB75CFC49}" type="pres">
      <dgm:prSet presAssocID="{F647E3DA-F920-42C3-9F50-6E15413F9D6A}" presName="Name13" presStyleLbl="parChTrans1D2" presStyleIdx="9" presStyleCnt="23"/>
      <dgm:spPr/>
    </dgm:pt>
    <dgm:pt modelId="{3A5F1865-4840-44B0-9470-ABA3CC28BF53}" type="pres">
      <dgm:prSet presAssocID="{4ADB296B-C88A-4C4E-A0F5-40AD01F5927E}" presName="childText" presStyleLbl="bgAcc1" presStyleIdx="9" presStyleCnt="23" custScaleY="158617">
        <dgm:presLayoutVars>
          <dgm:bulletEnabled val="1"/>
        </dgm:presLayoutVars>
      </dgm:prSet>
      <dgm:spPr/>
    </dgm:pt>
    <dgm:pt modelId="{86F53759-56B9-4B54-813F-E1BEA3D643B9}" type="pres">
      <dgm:prSet presAssocID="{B343FBD4-24A3-4FB8-A8C0-336EBD013C63}" presName="Name13" presStyleLbl="parChTrans1D2" presStyleIdx="10" presStyleCnt="23"/>
      <dgm:spPr/>
    </dgm:pt>
    <dgm:pt modelId="{F4E00BFA-805D-4A69-9014-E478DDDD045A}" type="pres">
      <dgm:prSet presAssocID="{98953104-88B1-4D9B-837A-5DA191B6AD77}" presName="childText" presStyleLbl="bgAcc1" presStyleIdx="10" presStyleCnt="23" custScaleY="177715">
        <dgm:presLayoutVars>
          <dgm:bulletEnabled val="1"/>
        </dgm:presLayoutVars>
      </dgm:prSet>
      <dgm:spPr/>
    </dgm:pt>
    <dgm:pt modelId="{450B7A26-198C-4B4D-A97E-00B73B31C497}" type="pres">
      <dgm:prSet presAssocID="{A2F6470C-1C68-4675-A854-16D10BE06E4B}" presName="Name13" presStyleLbl="parChTrans1D2" presStyleIdx="11" presStyleCnt="23"/>
      <dgm:spPr/>
    </dgm:pt>
    <dgm:pt modelId="{97B53318-5D7E-4A52-A8F2-DBD0F06D14D8}" type="pres">
      <dgm:prSet presAssocID="{DEF0F3E6-3062-4338-BB67-7E925300A6E3}" presName="childText" presStyleLbl="bgAcc1" presStyleIdx="11" presStyleCnt="23" custScaleY="177715">
        <dgm:presLayoutVars>
          <dgm:bulletEnabled val="1"/>
        </dgm:presLayoutVars>
      </dgm:prSet>
      <dgm:spPr/>
    </dgm:pt>
    <dgm:pt modelId="{1307A739-0672-4826-B380-112B1B080116}" type="pres">
      <dgm:prSet presAssocID="{899BC1B0-C452-4D15-8E2D-B4F3B564FE5B}" presName="Name13" presStyleLbl="parChTrans1D2" presStyleIdx="12" presStyleCnt="23"/>
      <dgm:spPr/>
    </dgm:pt>
    <dgm:pt modelId="{FD3466F9-0767-4A56-9D6F-B111FDBC4046}" type="pres">
      <dgm:prSet presAssocID="{CEA3E70E-534F-47B8-8F7D-E9CEC24E370B}" presName="childText" presStyleLbl="bgAcc1" presStyleIdx="12" presStyleCnt="23" custScaleY="209373">
        <dgm:presLayoutVars>
          <dgm:bulletEnabled val="1"/>
        </dgm:presLayoutVars>
      </dgm:prSet>
      <dgm:spPr/>
    </dgm:pt>
    <dgm:pt modelId="{4F4560B7-CBC6-464C-B344-E9EC209BECBE}" type="pres">
      <dgm:prSet presAssocID="{2693A0D9-89B3-415D-A2C2-F85907780171}" presName="root" presStyleCnt="0"/>
      <dgm:spPr/>
    </dgm:pt>
    <dgm:pt modelId="{B8470405-26D0-42D3-B6D2-47F2ABEE024B}" type="pres">
      <dgm:prSet presAssocID="{2693A0D9-89B3-415D-A2C2-F85907780171}" presName="rootComposite" presStyleCnt="0"/>
      <dgm:spPr/>
    </dgm:pt>
    <dgm:pt modelId="{295B1841-657E-48FF-9021-B7331592ECC5}" type="pres">
      <dgm:prSet presAssocID="{2693A0D9-89B3-415D-A2C2-F85907780171}" presName="rootText" presStyleLbl="node1" presStyleIdx="4" presStyleCnt="9" custScaleY="179423"/>
      <dgm:spPr/>
    </dgm:pt>
    <dgm:pt modelId="{FC5E9D34-08B8-4941-802D-86E8857638B5}" type="pres">
      <dgm:prSet presAssocID="{2693A0D9-89B3-415D-A2C2-F85907780171}" presName="rootConnector" presStyleLbl="node1" presStyleIdx="4" presStyleCnt="9"/>
      <dgm:spPr/>
    </dgm:pt>
    <dgm:pt modelId="{99B714CA-D1BF-4982-B35F-704AF79175EF}" type="pres">
      <dgm:prSet presAssocID="{2693A0D9-89B3-415D-A2C2-F85907780171}" presName="childShape" presStyleCnt="0"/>
      <dgm:spPr/>
    </dgm:pt>
    <dgm:pt modelId="{6A7454EF-415A-44B9-AC4F-3B119F6FCF2A}" type="pres">
      <dgm:prSet presAssocID="{4C7315AE-B837-4A93-B13E-AB13AA01D481}" presName="Name13" presStyleLbl="parChTrans1D2" presStyleIdx="13" presStyleCnt="23"/>
      <dgm:spPr/>
    </dgm:pt>
    <dgm:pt modelId="{604263B1-4B84-436C-9D77-6A33FEB5667F}" type="pres">
      <dgm:prSet presAssocID="{9BB2BEE6-3BB3-4404-A2DB-197279A9B309}" presName="childText" presStyleLbl="bgAcc1" presStyleIdx="13" presStyleCnt="23" custScaleY="224298">
        <dgm:presLayoutVars>
          <dgm:bulletEnabled val="1"/>
        </dgm:presLayoutVars>
      </dgm:prSet>
      <dgm:spPr/>
    </dgm:pt>
    <dgm:pt modelId="{69C3BBD2-EC09-4FDB-9FB2-E1E806B6B944}" type="pres">
      <dgm:prSet presAssocID="{EDC33180-1AFD-4A9A-84C0-B8F0B6E914ED}" presName="Name13" presStyleLbl="parChTrans1D2" presStyleIdx="14" presStyleCnt="23"/>
      <dgm:spPr/>
    </dgm:pt>
    <dgm:pt modelId="{B16508E5-472B-4073-B7F9-A1E4A3C86DE1}" type="pres">
      <dgm:prSet presAssocID="{9AEFD98D-754A-4C68-908E-E27000C02477}" presName="childText" presStyleLbl="bgAcc1" presStyleIdx="14" presStyleCnt="23" custScaleY="239710">
        <dgm:presLayoutVars>
          <dgm:bulletEnabled val="1"/>
        </dgm:presLayoutVars>
      </dgm:prSet>
      <dgm:spPr/>
    </dgm:pt>
    <dgm:pt modelId="{DB7A62C8-8D85-49AB-B3B8-678830437FED}" type="pres">
      <dgm:prSet presAssocID="{6AF4339D-B0D1-4BB6-AD81-71A3FB0319D5}" presName="root" presStyleCnt="0"/>
      <dgm:spPr/>
    </dgm:pt>
    <dgm:pt modelId="{C74992A2-B809-4376-9D75-CE33D0060D39}" type="pres">
      <dgm:prSet presAssocID="{6AF4339D-B0D1-4BB6-AD81-71A3FB0319D5}" presName="rootComposite" presStyleCnt="0"/>
      <dgm:spPr/>
    </dgm:pt>
    <dgm:pt modelId="{0C768C6C-3A8B-4FD8-AC2E-A486864673C7}" type="pres">
      <dgm:prSet presAssocID="{6AF4339D-B0D1-4BB6-AD81-71A3FB0319D5}" presName="rootText" presStyleLbl="node1" presStyleIdx="5" presStyleCnt="9" custScaleY="234456"/>
      <dgm:spPr/>
    </dgm:pt>
    <dgm:pt modelId="{85C4F04F-2E24-4A69-B010-444975977FC0}" type="pres">
      <dgm:prSet presAssocID="{6AF4339D-B0D1-4BB6-AD81-71A3FB0319D5}" presName="rootConnector" presStyleLbl="node1" presStyleIdx="5" presStyleCnt="9"/>
      <dgm:spPr/>
    </dgm:pt>
    <dgm:pt modelId="{1735967B-5418-49DA-9FBD-FFFFFBB17035}" type="pres">
      <dgm:prSet presAssocID="{6AF4339D-B0D1-4BB6-AD81-71A3FB0319D5}" presName="childShape" presStyleCnt="0"/>
      <dgm:spPr/>
    </dgm:pt>
    <dgm:pt modelId="{131ED6C6-3341-48A2-9F1C-A6B44026CA96}" type="pres">
      <dgm:prSet presAssocID="{B814CB67-ACAF-4197-A143-8FF48BDE9406}" presName="Name13" presStyleLbl="parChTrans1D2" presStyleIdx="15" presStyleCnt="23"/>
      <dgm:spPr/>
    </dgm:pt>
    <dgm:pt modelId="{0007CB46-CBD6-4E6B-8F31-0E543F09ED5F}" type="pres">
      <dgm:prSet presAssocID="{11CCA94F-1006-4A90-880E-EB81BCD0F4AB}" presName="childText" presStyleLbl="bgAcc1" presStyleIdx="15" presStyleCnt="23" custScaleY="237917">
        <dgm:presLayoutVars>
          <dgm:bulletEnabled val="1"/>
        </dgm:presLayoutVars>
      </dgm:prSet>
      <dgm:spPr/>
    </dgm:pt>
    <dgm:pt modelId="{C462A1C4-E879-4B45-9B24-2E5705567162}" type="pres">
      <dgm:prSet presAssocID="{DC2CD1B0-6BEF-464F-92E0-98DD91B3CE26}" presName="Name13" presStyleLbl="parChTrans1D2" presStyleIdx="16" presStyleCnt="23"/>
      <dgm:spPr/>
    </dgm:pt>
    <dgm:pt modelId="{13F8FAAB-9CED-48C4-AF35-61E6B38C64AE}" type="pres">
      <dgm:prSet presAssocID="{774BBE2A-8CD8-44FB-BE1B-1F93F33C1F1C}" presName="childText" presStyleLbl="bgAcc1" presStyleIdx="16" presStyleCnt="23" custScaleY="245744">
        <dgm:presLayoutVars>
          <dgm:bulletEnabled val="1"/>
        </dgm:presLayoutVars>
      </dgm:prSet>
      <dgm:spPr/>
    </dgm:pt>
    <dgm:pt modelId="{00D9C0A0-330F-4DAA-B1B4-A1FCB785106D}" type="pres">
      <dgm:prSet presAssocID="{267055A2-830A-4CDA-952B-F32797227459}" presName="root" presStyleCnt="0"/>
      <dgm:spPr/>
    </dgm:pt>
    <dgm:pt modelId="{2964C3A8-6772-4056-BC70-F8316D94AFDB}" type="pres">
      <dgm:prSet presAssocID="{267055A2-830A-4CDA-952B-F32797227459}" presName="rootComposite" presStyleCnt="0"/>
      <dgm:spPr/>
    </dgm:pt>
    <dgm:pt modelId="{420EE65E-0DB9-4152-B048-9763707087C8}" type="pres">
      <dgm:prSet presAssocID="{267055A2-830A-4CDA-952B-F32797227459}" presName="rootText" presStyleLbl="node1" presStyleIdx="6" presStyleCnt="9" custScaleY="179423"/>
      <dgm:spPr/>
    </dgm:pt>
    <dgm:pt modelId="{E31651BF-9094-4CEA-87ED-B7643E84F68A}" type="pres">
      <dgm:prSet presAssocID="{267055A2-830A-4CDA-952B-F32797227459}" presName="rootConnector" presStyleLbl="node1" presStyleIdx="6" presStyleCnt="9"/>
      <dgm:spPr/>
    </dgm:pt>
    <dgm:pt modelId="{C45F2BA5-CC2C-44E7-B4A2-048A506247EE}" type="pres">
      <dgm:prSet presAssocID="{267055A2-830A-4CDA-952B-F32797227459}" presName="childShape" presStyleCnt="0"/>
      <dgm:spPr/>
    </dgm:pt>
    <dgm:pt modelId="{667208B7-5E0D-465F-9276-9A0CCEEAB5BB}" type="pres">
      <dgm:prSet presAssocID="{86423D17-B2AC-42D2-838B-25AFC3185F52}" presName="Name13" presStyleLbl="parChTrans1D2" presStyleIdx="17" presStyleCnt="23"/>
      <dgm:spPr/>
    </dgm:pt>
    <dgm:pt modelId="{4142FA9E-00D5-429A-9718-B74314BCEFA0}" type="pres">
      <dgm:prSet presAssocID="{6A9B93ED-BC4E-4245-B23D-5EEFF46FC657}" presName="childText" presStyleLbl="bgAcc1" presStyleIdx="17" presStyleCnt="23" custScaleY="252218">
        <dgm:presLayoutVars>
          <dgm:bulletEnabled val="1"/>
        </dgm:presLayoutVars>
      </dgm:prSet>
      <dgm:spPr/>
    </dgm:pt>
    <dgm:pt modelId="{F9BCA2C7-2B6B-4183-81A3-29721D4E443D}" type="pres">
      <dgm:prSet presAssocID="{74CD518E-C643-464D-95DF-484416121AD7}" presName="Name13" presStyleLbl="parChTrans1D2" presStyleIdx="18" presStyleCnt="23"/>
      <dgm:spPr/>
    </dgm:pt>
    <dgm:pt modelId="{BD53C34F-AF53-41CE-89AB-80C4A324B67F}" type="pres">
      <dgm:prSet presAssocID="{4D5A260C-035C-42EB-B912-B3AA1865FB0E}" presName="childText" presStyleLbl="bgAcc1" presStyleIdx="18" presStyleCnt="23" custScaleY="228323">
        <dgm:presLayoutVars>
          <dgm:bulletEnabled val="1"/>
        </dgm:presLayoutVars>
      </dgm:prSet>
      <dgm:spPr/>
    </dgm:pt>
    <dgm:pt modelId="{10D69E2F-4F79-42B6-A0FD-1B3CE5BDA711}" type="pres">
      <dgm:prSet presAssocID="{160928AD-A396-420A-BB7F-03034EE0BFA1}" presName="root" presStyleCnt="0"/>
      <dgm:spPr/>
    </dgm:pt>
    <dgm:pt modelId="{7D7CEC5C-CBB5-4BD2-8205-0221DE385BF3}" type="pres">
      <dgm:prSet presAssocID="{160928AD-A396-420A-BB7F-03034EE0BFA1}" presName="rootComposite" presStyleCnt="0"/>
      <dgm:spPr/>
    </dgm:pt>
    <dgm:pt modelId="{30C66B85-4EA8-4C89-B642-D94BBFB70E19}" type="pres">
      <dgm:prSet presAssocID="{160928AD-A396-420A-BB7F-03034EE0BFA1}" presName="rootText" presStyleLbl="node1" presStyleIdx="7" presStyleCnt="9" custScaleY="179423"/>
      <dgm:spPr/>
    </dgm:pt>
    <dgm:pt modelId="{650BBF4F-929B-4E68-8237-F4D741742FAE}" type="pres">
      <dgm:prSet presAssocID="{160928AD-A396-420A-BB7F-03034EE0BFA1}" presName="rootConnector" presStyleLbl="node1" presStyleIdx="7" presStyleCnt="9"/>
      <dgm:spPr/>
    </dgm:pt>
    <dgm:pt modelId="{7546978D-8882-45FF-85F6-ECA8E46DA51F}" type="pres">
      <dgm:prSet presAssocID="{160928AD-A396-420A-BB7F-03034EE0BFA1}" presName="childShape" presStyleCnt="0"/>
      <dgm:spPr/>
    </dgm:pt>
    <dgm:pt modelId="{FE93796A-F7D7-40EC-8D28-AEC133C7D30F}" type="pres">
      <dgm:prSet presAssocID="{8D8F115C-DF74-4066-AEDA-85C962C49789}" presName="Name13" presStyleLbl="parChTrans1D2" presStyleIdx="19" presStyleCnt="23"/>
      <dgm:spPr/>
    </dgm:pt>
    <dgm:pt modelId="{D0306506-5457-4B75-B992-DDF7D04A38B1}" type="pres">
      <dgm:prSet presAssocID="{E54C0BD1-2D67-401B-BD87-131BC602B1F4}" presName="childText" presStyleLbl="bgAcc1" presStyleIdx="19" presStyleCnt="23" custScaleY="266252">
        <dgm:presLayoutVars>
          <dgm:bulletEnabled val="1"/>
        </dgm:presLayoutVars>
      </dgm:prSet>
      <dgm:spPr/>
    </dgm:pt>
    <dgm:pt modelId="{798C260B-5122-4821-AFCC-7A7DD9FBB4B6}" type="pres">
      <dgm:prSet presAssocID="{7567E9FC-F7DB-414A-819F-BE011C379FFD}" presName="Name13" presStyleLbl="parChTrans1D2" presStyleIdx="20" presStyleCnt="23"/>
      <dgm:spPr/>
    </dgm:pt>
    <dgm:pt modelId="{B97CFF67-EDCB-4DF6-80D8-7C3C0150B820}" type="pres">
      <dgm:prSet presAssocID="{060E66C6-25A7-418C-8770-89F49065F63A}" presName="childText" presStyleLbl="bgAcc1" presStyleIdx="20" presStyleCnt="23" custScaleY="207931">
        <dgm:presLayoutVars>
          <dgm:bulletEnabled val="1"/>
        </dgm:presLayoutVars>
      </dgm:prSet>
      <dgm:spPr/>
    </dgm:pt>
    <dgm:pt modelId="{71F08E17-4274-4AC7-B4D2-FAD61661C50F}" type="pres">
      <dgm:prSet presAssocID="{BD153203-783C-47E7-8FAE-6507DC74C04C}" presName="root" presStyleCnt="0"/>
      <dgm:spPr/>
    </dgm:pt>
    <dgm:pt modelId="{29961E85-FB69-4002-91B4-1DC2B21551E8}" type="pres">
      <dgm:prSet presAssocID="{BD153203-783C-47E7-8FAE-6507DC74C04C}" presName="rootComposite" presStyleCnt="0"/>
      <dgm:spPr/>
    </dgm:pt>
    <dgm:pt modelId="{9778180F-BDCE-4B7F-9978-339552EBC1BF}" type="pres">
      <dgm:prSet presAssocID="{BD153203-783C-47E7-8FAE-6507DC74C04C}" presName="rootText" presStyleLbl="node1" presStyleIdx="8" presStyleCnt="9" custScaleY="179423"/>
      <dgm:spPr/>
    </dgm:pt>
    <dgm:pt modelId="{5F8AD0BF-0CC2-404D-B56B-A05BD89A7FC5}" type="pres">
      <dgm:prSet presAssocID="{BD153203-783C-47E7-8FAE-6507DC74C04C}" presName="rootConnector" presStyleLbl="node1" presStyleIdx="8" presStyleCnt="9"/>
      <dgm:spPr/>
    </dgm:pt>
    <dgm:pt modelId="{C252B73F-3480-497A-986D-4DE8FAB2EFDA}" type="pres">
      <dgm:prSet presAssocID="{BD153203-783C-47E7-8FAE-6507DC74C04C}" presName="childShape" presStyleCnt="0"/>
      <dgm:spPr/>
    </dgm:pt>
    <dgm:pt modelId="{45F5E231-C48E-4C06-BBBA-AB315C7B85E1}" type="pres">
      <dgm:prSet presAssocID="{32873509-1A2E-412F-852C-59715FA5950D}" presName="Name13" presStyleLbl="parChTrans1D2" presStyleIdx="21" presStyleCnt="23"/>
      <dgm:spPr/>
    </dgm:pt>
    <dgm:pt modelId="{9194791B-84F7-4E70-8FD6-7DCDF8571DEF}" type="pres">
      <dgm:prSet presAssocID="{F3D28EDD-3568-4C71-980D-20FD9A70E659}" presName="childText" presStyleLbl="bgAcc1" presStyleIdx="21" presStyleCnt="23" custScaleY="322536">
        <dgm:presLayoutVars>
          <dgm:bulletEnabled val="1"/>
        </dgm:presLayoutVars>
      </dgm:prSet>
      <dgm:spPr/>
    </dgm:pt>
    <dgm:pt modelId="{C3F836E5-081E-486C-A039-7ADACF3D2805}" type="pres">
      <dgm:prSet presAssocID="{C271C316-54FA-42B1-80BC-E16DEFB1C12E}" presName="Name13" presStyleLbl="parChTrans1D2" presStyleIdx="22" presStyleCnt="23"/>
      <dgm:spPr/>
    </dgm:pt>
    <dgm:pt modelId="{6A8BE538-F473-4AC7-913D-F8E441712B87}" type="pres">
      <dgm:prSet presAssocID="{0E798D83-CF0F-4094-AB72-543CF186A4BC}" presName="childText" presStyleLbl="bgAcc1" presStyleIdx="22" presStyleCnt="23" custScaleY="270758">
        <dgm:presLayoutVars>
          <dgm:bulletEnabled val="1"/>
        </dgm:presLayoutVars>
      </dgm:prSet>
      <dgm:spPr/>
    </dgm:pt>
  </dgm:ptLst>
  <dgm:cxnLst>
    <dgm:cxn modelId="{1106C002-0600-486B-AAAC-A281511BCD51}" type="presOf" srcId="{2693A0D9-89B3-415D-A2C2-F85907780171}" destId="{295B1841-657E-48FF-9021-B7331592ECC5}" srcOrd="0" destOrd="0" presId="urn:microsoft.com/office/officeart/2005/8/layout/hierarchy3"/>
    <dgm:cxn modelId="{4E1B4008-4FFD-4B43-86B6-47954BA4DCE3}" type="presOf" srcId="{CEA3E70E-534F-47B8-8F7D-E9CEC24E370B}" destId="{FD3466F9-0767-4A56-9D6F-B111FDBC4046}" srcOrd="0" destOrd="0" presId="urn:microsoft.com/office/officeart/2005/8/layout/hierarchy3"/>
    <dgm:cxn modelId="{3D2FD409-A1D9-4D67-819A-0341654B47BB}" type="presOf" srcId="{6A9B93ED-BC4E-4245-B23D-5EEFF46FC657}" destId="{4142FA9E-00D5-429A-9718-B74314BCEFA0}" srcOrd="0" destOrd="0" presId="urn:microsoft.com/office/officeart/2005/8/layout/hierarchy3"/>
    <dgm:cxn modelId="{E6574E0A-7BB1-4C00-BCEA-880E8FEC8248}" type="presOf" srcId="{4ADB296B-C88A-4C4E-A0F5-40AD01F5927E}" destId="{3A5F1865-4840-44B0-9470-ABA3CC28BF53}" srcOrd="0" destOrd="0" presId="urn:microsoft.com/office/officeart/2005/8/layout/hierarchy3"/>
    <dgm:cxn modelId="{FE8FAD0B-C315-457F-B740-EDFCA331E171}" type="presOf" srcId="{899BC1B0-C452-4D15-8E2D-B4F3B564FE5B}" destId="{1307A739-0672-4826-B380-112B1B080116}" srcOrd="0" destOrd="0" presId="urn:microsoft.com/office/officeart/2005/8/layout/hierarchy3"/>
    <dgm:cxn modelId="{2350CF0B-E062-47E7-8F2E-78697898821B}" srcId="{15EA1C3F-4A3E-4821-96C5-61485E3C8DB9}" destId="{267055A2-830A-4CDA-952B-F32797227459}" srcOrd="6" destOrd="0" parTransId="{D500EB12-52D4-4562-BEB5-4AC0FADC7E24}" sibTransId="{8D92530E-84BA-4E80-B099-525ECF6589D5}"/>
    <dgm:cxn modelId="{06E63D0D-183B-4C89-99FD-88164F19215E}" type="presOf" srcId="{9369F9AE-215E-4398-86B3-B7F2405D14D5}" destId="{84F2645F-1BF4-4EC8-BC85-55D87F624702}" srcOrd="0" destOrd="0" presId="urn:microsoft.com/office/officeart/2005/8/layout/hierarchy3"/>
    <dgm:cxn modelId="{6542AC0D-C564-433B-9B6E-4F8BEA467005}" srcId="{F5EE6F04-5F82-44A4-A665-7C4ECFE1740A}" destId="{4ADB296B-C88A-4C4E-A0F5-40AD01F5927E}" srcOrd="0" destOrd="0" parTransId="{F647E3DA-F920-42C3-9F50-6E15413F9D6A}" sibTransId="{BB5EB475-263C-410F-AA06-4CF6928E2259}"/>
    <dgm:cxn modelId="{36D0CD11-05A0-4508-9BD2-6FA026783E8B}" type="presOf" srcId="{7567E9FC-F7DB-414A-819F-BE011C379FFD}" destId="{798C260B-5122-4821-AFCC-7A7DD9FBB4B6}" srcOrd="0" destOrd="0" presId="urn:microsoft.com/office/officeart/2005/8/layout/hierarchy3"/>
    <dgm:cxn modelId="{9CB18213-40D0-4E23-A456-A01F41BD06E0}" srcId="{2693A0D9-89B3-415D-A2C2-F85907780171}" destId="{9BB2BEE6-3BB3-4404-A2DB-197279A9B309}" srcOrd="0" destOrd="0" parTransId="{4C7315AE-B837-4A93-B13E-AB13AA01D481}" sibTransId="{E93FD07B-CD2F-4B85-AEC2-596FFC4C495F}"/>
    <dgm:cxn modelId="{F1F97814-FE58-4E9D-A2EC-12E9162B0E55}" srcId="{15EA1C3F-4A3E-4821-96C5-61485E3C8DB9}" destId="{6AF4339D-B0D1-4BB6-AD81-71A3FB0319D5}" srcOrd="5" destOrd="0" parTransId="{7345AF59-D81F-45CF-860A-87A365660E2B}" sibTransId="{27C01C23-B39F-4812-BE69-3C7D8AB054B4}"/>
    <dgm:cxn modelId="{211EAE16-1C01-4444-AF16-6F2A687A78E4}" type="presOf" srcId="{501385EE-6990-47E3-94F1-5E33CBC46C0E}" destId="{3C15D45D-B7D9-4DAA-A776-392517C7DB38}" srcOrd="0" destOrd="0" presId="urn:microsoft.com/office/officeart/2005/8/layout/hierarchy3"/>
    <dgm:cxn modelId="{FD049717-6806-4B3C-ABA4-3A9D80FF1239}" type="presOf" srcId="{C271C316-54FA-42B1-80BC-E16DEFB1C12E}" destId="{C3F836E5-081E-486C-A039-7ADACF3D2805}" srcOrd="0" destOrd="0" presId="urn:microsoft.com/office/officeart/2005/8/layout/hierarchy3"/>
    <dgm:cxn modelId="{84213718-50F3-450C-A83A-8EFE2CFF6989}" type="presOf" srcId="{F647E3DA-F920-42C3-9F50-6E15413F9D6A}" destId="{1F147D0D-11E2-45DA-A20A-D65EB75CFC49}" srcOrd="0" destOrd="0" presId="urn:microsoft.com/office/officeart/2005/8/layout/hierarchy3"/>
    <dgm:cxn modelId="{69317D19-106B-4C6B-8E66-28B9377BB0E8}" srcId="{6B242593-BCAD-4D4A-BA9B-FA399C41E956}" destId="{08DE7B7D-C6B3-4BF2-AB1B-92AB26CC4A27}" srcOrd="0" destOrd="0" parTransId="{068D6158-E4D8-462C-8C46-49545003C8CC}" sibTransId="{06D2DBD7-6CEB-4CB4-B868-DA5701392DBD}"/>
    <dgm:cxn modelId="{D57F561A-716F-48FF-8F55-1DD71074A407}" type="presOf" srcId="{BD153203-783C-47E7-8FAE-6507DC74C04C}" destId="{9778180F-BDCE-4B7F-9978-339552EBC1BF}" srcOrd="0" destOrd="0" presId="urn:microsoft.com/office/officeart/2005/8/layout/hierarchy3"/>
    <dgm:cxn modelId="{1737D31C-01AA-4149-BEF0-7BB4947C0D69}" type="presOf" srcId="{0E798D83-CF0F-4094-AB72-543CF186A4BC}" destId="{6A8BE538-F473-4AC7-913D-F8E441712B87}" srcOrd="0" destOrd="0" presId="urn:microsoft.com/office/officeart/2005/8/layout/hierarchy3"/>
    <dgm:cxn modelId="{903A9E1D-A119-4F20-9C9A-74DDA2B67159}" type="presOf" srcId="{6C0671AA-A259-4E19-A385-4BA60AB5ED9D}" destId="{9281E468-5537-4A21-9481-33284BA4B7B2}" srcOrd="0" destOrd="0" presId="urn:microsoft.com/office/officeart/2005/8/layout/hierarchy3"/>
    <dgm:cxn modelId="{C7323D23-F42D-423E-8AB0-D16F98D14D60}" srcId="{2693A0D9-89B3-415D-A2C2-F85907780171}" destId="{9AEFD98D-754A-4C68-908E-E27000C02477}" srcOrd="1" destOrd="0" parTransId="{EDC33180-1AFD-4A9A-84C0-B8F0B6E914ED}" sibTransId="{6FA9726B-3142-4DEB-98D3-98AB1A834AB5}"/>
    <dgm:cxn modelId="{49E4DC23-169F-45CC-A730-56815B10B6C7}" type="presOf" srcId="{0AD6B4FA-5AC3-4ACF-8396-1A2A717B2DF5}" destId="{C9B7F914-9F1A-4AB4-ADE1-970266A6C5BE}" srcOrd="0" destOrd="0" presId="urn:microsoft.com/office/officeart/2005/8/layout/hierarchy3"/>
    <dgm:cxn modelId="{BE494426-883C-4EEB-AABA-11E713001AB4}" type="presOf" srcId="{B343FBD4-24A3-4FB8-A8C0-336EBD013C63}" destId="{86F53759-56B9-4B54-813F-E1BEA3D643B9}" srcOrd="0" destOrd="0" presId="urn:microsoft.com/office/officeart/2005/8/layout/hierarchy3"/>
    <dgm:cxn modelId="{54A4E326-792F-4B66-B4DA-7AF074F27A1E}" type="presOf" srcId="{068D6158-E4D8-462C-8C46-49545003C8CC}" destId="{8D14EBB9-3630-4751-A81C-0786BFF7B478}" srcOrd="0" destOrd="0" presId="urn:microsoft.com/office/officeart/2005/8/layout/hierarchy3"/>
    <dgm:cxn modelId="{150B922E-DBBE-44D2-9B9A-4A9B8DBE8120}" srcId="{BD153203-783C-47E7-8FAE-6507DC74C04C}" destId="{F3D28EDD-3568-4C71-980D-20FD9A70E659}" srcOrd="0" destOrd="0" parTransId="{32873509-1A2E-412F-852C-59715FA5950D}" sibTransId="{B7DECC06-B593-4CCD-8AF8-CA131A9455AC}"/>
    <dgm:cxn modelId="{958E6D31-5B4A-44B5-AB29-C83A9229C473}" type="presOf" srcId="{160928AD-A396-420A-BB7F-03034EE0BFA1}" destId="{650BBF4F-929B-4E68-8237-F4D741742FAE}" srcOrd="1" destOrd="0" presId="urn:microsoft.com/office/officeart/2005/8/layout/hierarchy3"/>
    <dgm:cxn modelId="{A09C3933-FE21-4D67-B437-0DF739802BAC}" type="presOf" srcId="{9A1F445F-E601-4FC7-804D-503181AA866A}" destId="{F82C725A-6E16-4E6E-B138-98B0BAA72A55}" srcOrd="0" destOrd="0" presId="urn:microsoft.com/office/officeart/2005/8/layout/hierarchy3"/>
    <dgm:cxn modelId="{A02A7B37-8C61-4DD3-B094-9204D2B79D10}" type="presOf" srcId="{EDC33180-1AFD-4A9A-84C0-B8F0B6E914ED}" destId="{69C3BBD2-EC09-4FDB-9FB2-E1E806B6B944}" srcOrd="0" destOrd="0" presId="urn:microsoft.com/office/officeart/2005/8/layout/hierarchy3"/>
    <dgm:cxn modelId="{0806503B-918B-4228-86EE-E8B6A752E982}" type="presOf" srcId="{32873509-1A2E-412F-852C-59715FA5950D}" destId="{45F5E231-C48E-4C06-BBBA-AB315C7B85E1}" srcOrd="0" destOrd="0" presId="urn:microsoft.com/office/officeart/2005/8/layout/hierarchy3"/>
    <dgm:cxn modelId="{6078513D-7FEB-4DBE-90A3-4E14E5BE6AC4}" srcId="{060AF49D-A4D4-45FA-AD65-AA236BA150EE}" destId="{DEAC1CF6-7228-4D2B-B797-58D42CDFC7A6}" srcOrd="0" destOrd="0" parTransId="{505FFF8B-8C65-4C24-89D3-A247A9A21009}" sibTransId="{802B1DC9-E115-499F-9DC0-A0A4C11EA63C}"/>
    <dgm:cxn modelId="{7D270A5B-72EC-4300-A76C-28888F9EBB86}" type="presOf" srcId="{74CD518E-C643-464D-95DF-484416121AD7}" destId="{F9BCA2C7-2B6B-4183-81A3-29721D4E443D}" srcOrd="0" destOrd="0" presId="urn:microsoft.com/office/officeart/2005/8/layout/hierarchy3"/>
    <dgm:cxn modelId="{24D40B5B-CADD-4C41-BFB2-88A567025755}" srcId="{F5EE6F04-5F82-44A4-A665-7C4ECFE1740A}" destId="{DEF0F3E6-3062-4338-BB67-7E925300A6E3}" srcOrd="2" destOrd="0" parTransId="{A2F6470C-1C68-4675-A854-16D10BE06E4B}" sibTransId="{BC377D59-3BC2-427E-9C9C-94CCFBA2E2D6}"/>
    <dgm:cxn modelId="{7497705E-CCA7-4C4C-8895-382CB55BC05D}" srcId="{15EA1C3F-4A3E-4821-96C5-61485E3C8DB9}" destId="{2693A0D9-89B3-415D-A2C2-F85907780171}" srcOrd="4" destOrd="0" parTransId="{90442881-4E3D-461B-AEBA-3359EF10B2F9}" sibTransId="{F9670B07-AC5F-4CFC-AE29-3585230A866C}"/>
    <dgm:cxn modelId="{6F19A25E-4B5E-4E77-B96B-F9158F9D2B50}" type="presOf" srcId="{6B242593-BCAD-4D4A-BA9B-FA399C41E956}" destId="{F0E2BD54-20C8-406D-BAC5-393072D6F271}" srcOrd="0" destOrd="0" presId="urn:microsoft.com/office/officeart/2005/8/layout/hierarchy3"/>
    <dgm:cxn modelId="{EADF9361-ED54-4569-A484-2040C1C80119}" srcId="{060AF49D-A4D4-45FA-AD65-AA236BA150EE}" destId="{87DD3966-7325-4E93-A5BF-652CB844C557}" srcOrd="2" destOrd="0" parTransId="{5CEE3512-7B6C-4325-BFAA-7816A50C4E91}" sibTransId="{A139E212-F32A-4C4E-B970-E1D6509B821C}"/>
    <dgm:cxn modelId="{1C3FF761-E4E5-42BB-B57A-77BC566FD79C}" type="presOf" srcId="{E28144FC-C054-4065-87A6-9CC974BB9646}" destId="{CFFFB7A9-3200-4DE2-9718-BFB890A98B6A}" srcOrd="0" destOrd="0" presId="urn:microsoft.com/office/officeart/2005/8/layout/hierarchy3"/>
    <dgm:cxn modelId="{8FB5EF43-ECA2-42EF-BE99-34546848F6AF}" srcId="{6B242593-BCAD-4D4A-BA9B-FA399C41E956}" destId="{501385EE-6990-47E3-94F1-5E33CBC46C0E}" srcOrd="2" destOrd="0" parTransId="{4EE7538D-369F-4896-A604-B2FF54AEC430}" sibTransId="{81A61885-9F72-4833-BE2D-251B55783CC9}"/>
    <dgm:cxn modelId="{BAAE4C64-706D-4E67-8261-B220BC834548}" type="presOf" srcId="{84B3D8A5-AAB4-42EB-8D0F-8F0BAB6BC68F}" destId="{C486BF2B-C988-4318-AC94-68B8E2A56670}" srcOrd="0" destOrd="0" presId="urn:microsoft.com/office/officeart/2005/8/layout/hierarchy3"/>
    <dgm:cxn modelId="{E8623C65-B8BD-46A5-95C0-B04E9230E0A6}" type="presOf" srcId="{774BBE2A-8CD8-44FB-BE1B-1F93F33C1F1C}" destId="{13F8FAAB-9CED-48C4-AF35-61E6B38C64AE}" srcOrd="0" destOrd="0" presId="urn:microsoft.com/office/officeart/2005/8/layout/hierarchy3"/>
    <dgm:cxn modelId="{9FFADD65-3D89-4D2D-BBD8-5A0E64C371B3}" type="presOf" srcId="{F3D28EDD-3568-4C71-980D-20FD9A70E659}" destId="{9194791B-84F7-4E70-8FD6-7DCDF8571DEF}" srcOrd="0" destOrd="0" presId="urn:microsoft.com/office/officeart/2005/8/layout/hierarchy3"/>
    <dgm:cxn modelId="{DDC21768-AFAA-4F0E-B6CA-C8864B98754C}" srcId="{15EA1C3F-4A3E-4821-96C5-61485E3C8DB9}" destId="{160928AD-A396-420A-BB7F-03034EE0BFA1}" srcOrd="7" destOrd="0" parTransId="{1E4FD83A-DB51-4F6E-A8B4-C75CDF80DA18}" sibTransId="{79144C63-F9B2-40BB-BADE-A1ABD73BE47D}"/>
    <dgm:cxn modelId="{45CAAA68-CE6B-484C-ADF5-9A6E50BB55C9}" srcId="{E65EA649-29BA-43FC-BF9D-6ADB14081457}" destId="{9369F9AE-215E-4398-86B3-B7F2405D14D5}" srcOrd="1" destOrd="0" parTransId="{47EB4413-799D-42BA-BFAF-210CD4FBACBC}" sibTransId="{A4A8364B-7E04-4551-95C0-B9208F418BF9}"/>
    <dgm:cxn modelId="{8E39B748-3490-4239-9AC7-4BD027BADCFF}" srcId="{060AF49D-A4D4-45FA-AD65-AA236BA150EE}" destId="{0AD6B4FA-5AC3-4ACF-8396-1A2A717B2DF5}" srcOrd="1" destOrd="0" parTransId="{9A1F445F-E601-4FC7-804D-503181AA866A}" sibTransId="{2CBFCB2D-2662-4538-9814-861CD84E507A}"/>
    <dgm:cxn modelId="{96395049-910E-435D-9BDE-94EBE9E13DD9}" srcId="{F5EE6F04-5F82-44A4-A665-7C4ECFE1740A}" destId="{98953104-88B1-4D9B-837A-5DA191B6AD77}" srcOrd="1" destOrd="0" parTransId="{B343FBD4-24A3-4FB8-A8C0-336EBD013C63}" sibTransId="{7BF8AC1F-64F6-4262-B17D-D6FA4C5A5D86}"/>
    <dgm:cxn modelId="{00EF4D4C-550E-4380-863C-B95EA377B568}" type="presOf" srcId="{5CEE3512-7B6C-4325-BFAA-7816A50C4E91}" destId="{52F2E30C-ED3D-4A0D-B072-299AC5BF1951}" srcOrd="0" destOrd="0" presId="urn:microsoft.com/office/officeart/2005/8/layout/hierarchy3"/>
    <dgm:cxn modelId="{5BC27B70-16BF-4052-83E5-1A79A41C9405}" type="presOf" srcId="{B814CB67-ACAF-4197-A143-8FF48BDE9406}" destId="{131ED6C6-3341-48A2-9F1C-A6B44026CA96}" srcOrd="0" destOrd="0" presId="urn:microsoft.com/office/officeart/2005/8/layout/hierarchy3"/>
    <dgm:cxn modelId="{9245C550-A2A7-4ED1-9A72-5D3A924889AD}" type="presOf" srcId="{267055A2-830A-4CDA-952B-F32797227459}" destId="{E31651BF-9094-4CEA-87ED-B7643E84F68A}" srcOrd="1" destOrd="0" presId="urn:microsoft.com/office/officeart/2005/8/layout/hierarchy3"/>
    <dgm:cxn modelId="{0D726F71-30D6-40B1-8AE4-D1EBE9594D8F}" srcId="{E65EA649-29BA-43FC-BF9D-6ADB14081457}" destId="{E28144FC-C054-4065-87A6-9CC974BB9646}" srcOrd="2" destOrd="0" parTransId="{84B3D8A5-AAB4-42EB-8D0F-8F0BAB6BC68F}" sibTransId="{7344503A-0948-427F-AAC5-2C46792DD801}"/>
    <dgm:cxn modelId="{450EFE51-BF30-4D60-A164-5B01DD45D1A6}" srcId="{6B242593-BCAD-4D4A-BA9B-FA399C41E956}" destId="{B6F0E7E7-F0C6-4E17-8D7D-8578CE22917D}" srcOrd="1" destOrd="0" parTransId="{6C0671AA-A259-4E19-A385-4BA60AB5ED9D}" sibTransId="{74A3CCD2-F163-4F23-B2F8-81DDEBA54124}"/>
    <dgm:cxn modelId="{9E581B74-31B2-4311-A8F9-E97B96C31361}" type="presOf" srcId="{87DD3966-7325-4E93-A5BF-652CB844C557}" destId="{21B53E43-C1D8-4674-8722-1C9032DE613F}" srcOrd="0" destOrd="0" presId="urn:microsoft.com/office/officeart/2005/8/layout/hierarchy3"/>
    <dgm:cxn modelId="{C2763654-154B-494E-B096-059DB23A8C4E}" srcId="{6AF4339D-B0D1-4BB6-AD81-71A3FB0319D5}" destId="{774BBE2A-8CD8-44FB-BE1B-1F93F33C1F1C}" srcOrd="1" destOrd="0" parTransId="{DC2CD1B0-6BEF-464F-92E0-98DD91B3CE26}" sibTransId="{57541A84-549C-43B4-BFD2-B0C003979CBF}"/>
    <dgm:cxn modelId="{AAA49754-5877-4083-A874-69A1A456A80D}" type="presOf" srcId="{E54C0BD1-2D67-401B-BD87-131BC602B1F4}" destId="{D0306506-5457-4B75-B992-DDF7D04A38B1}" srcOrd="0" destOrd="0" presId="urn:microsoft.com/office/officeart/2005/8/layout/hierarchy3"/>
    <dgm:cxn modelId="{A4790276-A516-4189-A805-F64D6AE0668F}" type="presOf" srcId="{160928AD-A396-420A-BB7F-03034EE0BFA1}" destId="{30C66B85-4EA8-4C89-B642-D94BBFB70E19}" srcOrd="0" destOrd="0" presId="urn:microsoft.com/office/officeart/2005/8/layout/hierarchy3"/>
    <dgm:cxn modelId="{2E017A77-FC2C-41CF-B8D4-AA32D6AD1BF6}" srcId="{15EA1C3F-4A3E-4821-96C5-61485E3C8DB9}" destId="{F5EE6F04-5F82-44A4-A665-7C4ECFE1740A}" srcOrd="3" destOrd="0" parTransId="{6C0DA831-5CA3-4048-AB3D-843C18F58BBA}" sibTransId="{D028EB32-666F-402B-A088-07D5635CE30E}"/>
    <dgm:cxn modelId="{8B08BC77-EFA5-4FDC-BC9E-B5A944C0406A}" type="presOf" srcId="{BD153203-783C-47E7-8FAE-6507DC74C04C}" destId="{5F8AD0BF-0CC2-404D-B56B-A05BD89A7FC5}" srcOrd="1" destOrd="0" presId="urn:microsoft.com/office/officeart/2005/8/layout/hierarchy3"/>
    <dgm:cxn modelId="{1E1A8B79-1657-4EDA-A3DC-A221C63F9E31}" type="presOf" srcId="{060E66C6-25A7-418C-8770-89F49065F63A}" destId="{B97CFF67-EDCB-4DF6-80D8-7C3C0150B820}" srcOrd="0" destOrd="0" presId="urn:microsoft.com/office/officeart/2005/8/layout/hierarchy3"/>
    <dgm:cxn modelId="{BEA0EC79-FBCE-42CA-B2AC-D99C019D1B92}" type="presOf" srcId="{F5EE6F04-5F82-44A4-A665-7C4ECFE1740A}" destId="{DCB9EAED-4DA2-40A4-8EBC-C80A82E98ADB}" srcOrd="1" destOrd="0" presId="urn:microsoft.com/office/officeart/2005/8/layout/hierarchy3"/>
    <dgm:cxn modelId="{0F816F7C-1252-4278-BFD3-2B87C5467AF7}" type="presOf" srcId="{F5EE6F04-5F82-44A4-A665-7C4ECFE1740A}" destId="{49B37041-2F13-4BF8-8E20-7EA47B27303D}" srcOrd="0" destOrd="0" presId="urn:microsoft.com/office/officeart/2005/8/layout/hierarchy3"/>
    <dgm:cxn modelId="{5A654B80-7F19-4840-93A1-5F23ED6D8CCF}" type="presOf" srcId="{4C7315AE-B837-4A93-B13E-AB13AA01D481}" destId="{6A7454EF-415A-44B9-AC4F-3B119F6FCF2A}" srcOrd="0" destOrd="0" presId="urn:microsoft.com/office/officeart/2005/8/layout/hierarchy3"/>
    <dgm:cxn modelId="{D5003B83-15C9-4E5B-9D8F-7B84FD2B7838}" type="presOf" srcId="{B6F0E7E7-F0C6-4E17-8D7D-8578CE22917D}" destId="{F7353516-C60E-4B57-B2A4-B2614B87C130}" srcOrd="0" destOrd="0" presId="urn:microsoft.com/office/officeart/2005/8/layout/hierarchy3"/>
    <dgm:cxn modelId="{AD733C85-22CD-4C6D-9403-3716EDC5023F}" type="presOf" srcId="{A2F6470C-1C68-4675-A854-16D10BE06E4B}" destId="{450B7A26-198C-4B4D-A97E-00B73B31C497}" srcOrd="0" destOrd="0" presId="urn:microsoft.com/office/officeart/2005/8/layout/hierarchy3"/>
    <dgm:cxn modelId="{4BAE5385-63ED-4E57-A9FE-E554C82705FD}" type="presOf" srcId="{DEF0F3E6-3062-4338-BB67-7E925300A6E3}" destId="{97B53318-5D7E-4A52-A8F2-DBD0F06D14D8}" srcOrd="0" destOrd="0" presId="urn:microsoft.com/office/officeart/2005/8/layout/hierarchy3"/>
    <dgm:cxn modelId="{4F210986-96CB-4FC6-B691-A2446BFCC002}" type="presOf" srcId="{DEAC1CF6-7228-4D2B-B797-58D42CDFC7A6}" destId="{C1A32489-C874-45AD-AEEE-66A031B2331E}" srcOrd="0" destOrd="0" presId="urn:microsoft.com/office/officeart/2005/8/layout/hierarchy3"/>
    <dgm:cxn modelId="{38748486-7226-48DF-BD5A-3DE4F4D94562}" type="presOf" srcId="{9BB2BEE6-3BB3-4404-A2DB-197279A9B309}" destId="{604263B1-4B84-436C-9D77-6A33FEB5667F}" srcOrd="0" destOrd="0" presId="urn:microsoft.com/office/officeart/2005/8/layout/hierarchy3"/>
    <dgm:cxn modelId="{7E9D9388-6E76-438C-9A51-E028BA7DEE9C}" type="presOf" srcId="{FF09220D-D229-42ED-8CEE-5E6495150C9F}" destId="{FC5EB8D3-3D34-4916-BF40-F7A1F51576C0}" srcOrd="0" destOrd="0" presId="urn:microsoft.com/office/officeart/2005/8/layout/hierarchy3"/>
    <dgm:cxn modelId="{67819B89-26FF-45E4-B79D-CE3DF141B96F}" srcId="{160928AD-A396-420A-BB7F-03034EE0BFA1}" destId="{060E66C6-25A7-418C-8770-89F49065F63A}" srcOrd="1" destOrd="0" parTransId="{7567E9FC-F7DB-414A-819F-BE011C379FFD}" sibTransId="{37C105F0-91FB-4575-96D2-0D7C668C653E}"/>
    <dgm:cxn modelId="{91561A8A-8BB2-4759-BECE-3115E904E287}" srcId="{BD153203-783C-47E7-8FAE-6507DC74C04C}" destId="{0E798D83-CF0F-4094-AB72-543CF186A4BC}" srcOrd="1" destOrd="0" parTransId="{C271C316-54FA-42B1-80BC-E16DEFB1C12E}" sibTransId="{478FE093-4891-4CE1-BE43-BC3DCA1EDB62}"/>
    <dgm:cxn modelId="{08E68993-9C23-4168-B05D-493B4D772BEE}" type="presOf" srcId="{DC2CD1B0-6BEF-464F-92E0-98DD91B3CE26}" destId="{C462A1C4-E879-4B45-9B24-2E5705567162}" srcOrd="0" destOrd="0" presId="urn:microsoft.com/office/officeart/2005/8/layout/hierarchy3"/>
    <dgm:cxn modelId="{FF3F7194-8452-4F34-8F9F-BFC7D25A1994}" type="presOf" srcId="{86423D17-B2AC-42D2-838B-25AFC3185F52}" destId="{667208B7-5E0D-465F-9276-9A0CCEEAB5BB}" srcOrd="0" destOrd="0" presId="urn:microsoft.com/office/officeart/2005/8/layout/hierarchy3"/>
    <dgm:cxn modelId="{E2DC9896-0BB9-4312-B73F-5C64FFDDEDE7}" type="presOf" srcId="{98953104-88B1-4D9B-837A-5DA191B6AD77}" destId="{F4E00BFA-805D-4A69-9014-E478DDDD045A}" srcOrd="0" destOrd="0" presId="urn:microsoft.com/office/officeart/2005/8/layout/hierarchy3"/>
    <dgm:cxn modelId="{CA044497-EAA2-45BA-84F8-D5A1DF155344}" type="presOf" srcId="{267055A2-830A-4CDA-952B-F32797227459}" destId="{420EE65E-0DB9-4152-B048-9763707087C8}" srcOrd="0" destOrd="0" presId="urn:microsoft.com/office/officeart/2005/8/layout/hierarchy3"/>
    <dgm:cxn modelId="{5AFB6498-ED35-4FF8-BB3C-E73701EA24B9}" type="presOf" srcId="{15EA1C3F-4A3E-4821-96C5-61485E3C8DB9}" destId="{B1EFE817-EB7F-4FD4-B4C6-021B4D9CAF15}" srcOrd="0" destOrd="0" presId="urn:microsoft.com/office/officeart/2005/8/layout/hierarchy3"/>
    <dgm:cxn modelId="{ACD4069A-AE5F-45F4-AC56-88833F5C733D}" srcId="{15EA1C3F-4A3E-4821-96C5-61485E3C8DB9}" destId="{E65EA649-29BA-43FC-BF9D-6ADB14081457}" srcOrd="2" destOrd="0" parTransId="{6D8374F5-1DE9-4213-A18B-C6BDC1F578E0}" sibTransId="{A65A215D-F594-4C53-8F62-0B8E1EBD1B32}"/>
    <dgm:cxn modelId="{0CFB1E9A-1F6D-45E2-A46E-15E739145BAA}" srcId="{15EA1C3F-4A3E-4821-96C5-61485E3C8DB9}" destId="{060AF49D-A4D4-45FA-AD65-AA236BA150EE}" srcOrd="1" destOrd="0" parTransId="{B4FF11E6-9127-4420-9ECB-4A1646949800}" sibTransId="{AE178ADA-7ED6-41E5-8E45-0003B2045887}"/>
    <dgm:cxn modelId="{B946B89F-481A-4D08-BEE0-2BD16A772D62}" srcId="{15EA1C3F-4A3E-4821-96C5-61485E3C8DB9}" destId="{6B242593-BCAD-4D4A-BA9B-FA399C41E956}" srcOrd="0" destOrd="0" parTransId="{B1145831-5925-4693-83A6-926B7CCC185B}" sibTransId="{0C073B92-E2BB-4700-89C6-E887E50E163F}"/>
    <dgm:cxn modelId="{16BD13A2-793F-48BA-AF8F-6201FCCAB2F8}" type="presOf" srcId="{6AF4339D-B0D1-4BB6-AD81-71A3FB0319D5}" destId="{85C4F04F-2E24-4A69-B010-444975977FC0}" srcOrd="1" destOrd="0" presId="urn:microsoft.com/office/officeart/2005/8/layout/hierarchy3"/>
    <dgm:cxn modelId="{41ECB2A2-1722-4FE6-BD14-956A1717204F}" srcId="{E65EA649-29BA-43FC-BF9D-6ADB14081457}" destId="{FF09220D-D229-42ED-8CEE-5E6495150C9F}" srcOrd="0" destOrd="0" parTransId="{C0344FB5-94BA-4242-A819-3ACEEF9C84ED}" sibTransId="{6AB84281-D621-4D99-BFAA-9D63EC037ED0}"/>
    <dgm:cxn modelId="{36F111A6-4147-483F-88ED-8641702072B4}" type="presOf" srcId="{505FFF8B-8C65-4C24-89D3-A247A9A21009}" destId="{4C034C13-E1FE-43A5-A019-F5373578DFB7}" srcOrd="0" destOrd="0" presId="urn:microsoft.com/office/officeart/2005/8/layout/hierarchy3"/>
    <dgm:cxn modelId="{4F524EA8-8A46-4B83-93C0-E67345E47195}" srcId="{F5EE6F04-5F82-44A4-A665-7C4ECFE1740A}" destId="{CEA3E70E-534F-47B8-8F7D-E9CEC24E370B}" srcOrd="3" destOrd="0" parTransId="{899BC1B0-C452-4D15-8E2D-B4F3B564FE5B}" sibTransId="{9171B4F1-26B9-4CA9-934E-CFD083A998D5}"/>
    <dgm:cxn modelId="{E3624DAB-52CB-429E-8E27-1FA59567FF4A}" type="presOf" srcId="{9AEFD98D-754A-4C68-908E-E27000C02477}" destId="{B16508E5-472B-4073-B7F9-A1E4A3C86DE1}" srcOrd="0" destOrd="0" presId="urn:microsoft.com/office/officeart/2005/8/layout/hierarchy3"/>
    <dgm:cxn modelId="{41359AB0-7D57-4A66-A451-3D4410826CA9}" srcId="{267055A2-830A-4CDA-952B-F32797227459}" destId="{4D5A260C-035C-42EB-B912-B3AA1865FB0E}" srcOrd="1" destOrd="0" parTransId="{74CD518E-C643-464D-95DF-484416121AD7}" sibTransId="{DF5DA581-6E60-43C6-840A-E10EEDCBB6D6}"/>
    <dgm:cxn modelId="{8C5B70B4-6085-4360-9123-BCD991C2D0D8}" type="presOf" srcId="{6AF4339D-B0D1-4BB6-AD81-71A3FB0319D5}" destId="{0C768C6C-3A8B-4FD8-AC2E-A486864673C7}" srcOrd="0" destOrd="0" presId="urn:microsoft.com/office/officeart/2005/8/layout/hierarchy3"/>
    <dgm:cxn modelId="{7B3E66BE-AD33-40FB-A19A-CAADDDDE1DA8}" srcId="{6AF4339D-B0D1-4BB6-AD81-71A3FB0319D5}" destId="{11CCA94F-1006-4A90-880E-EB81BCD0F4AB}" srcOrd="0" destOrd="0" parTransId="{B814CB67-ACAF-4197-A143-8FF48BDE9406}" sibTransId="{57C738A5-56D8-4FFD-AACC-A715B53D190F}"/>
    <dgm:cxn modelId="{25800EC1-5797-4839-AA67-6327F0A93226}" type="presOf" srcId="{E65EA649-29BA-43FC-BF9D-6ADB14081457}" destId="{D02D6104-A4BF-4BD9-A6EE-42ED93E617B1}" srcOrd="0" destOrd="0" presId="urn:microsoft.com/office/officeart/2005/8/layout/hierarchy3"/>
    <dgm:cxn modelId="{EC7D03C2-3200-4908-A565-39BA563582AD}" type="presOf" srcId="{11CCA94F-1006-4A90-880E-EB81BCD0F4AB}" destId="{0007CB46-CBD6-4E6B-8F31-0E543F09ED5F}" srcOrd="0" destOrd="0" presId="urn:microsoft.com/office/officeart/2005/8/layout/hierarchy3"/>
    <dgm:cxn modelId="{0147DBC3-BECF-46D6-8AE6-B8F39A5FC84B}" type="presOf" srcId="{8D8F115C-DF74-4066-AEDA-85C962C49789}" destId="{FE93796A-F7D7-40EC-8D28-AEC133C7D30F}" srcOrd="0" destOrd="0" presId="urn:microsoft.com/office/officeart/2005/8/layout/hierarchy3"/>
    <dgm:cxn modelId="{BA8D3EC4-56D4-431A-897B-3D398E3314E3}" srcId="{267055A2-830A-4CDA-952B-F32797227459}" destId="{6A9B93ED-BC4E-4245-B23D-5EEFF46FC657}" srcOrd="0" destOrd="0" parTransId="{86423D17-B2AC-42D2-838B-25AFC3185F52}" sibTransId="{24E0EF22-7F91-4E9F-A237-A05D21A18804}"/>
    <dgm:cxn modelId="{A3C3CCC5-0B7F-49E2-AD96-041FB5C26847}" type="presOf" srcId="{C0344FB5-94BA-4242-A819-3ACEEF9C84ED}" destId="{7326B1CD-0C87-4A03-8A5A-F45C8FF7B14A}" srcOrd="0" destOrd="0" presId="urn:microsoft.com/office/officeart/2005/8/layout/hierarchy3"/>
    <dgm:cxn modelId="{249A40C6-A717-45BA-BFBC-F1CB44EBDCD4}" srcId="{160928AD-A396-420A-BB7F-03034EE0BFA1}" destId="{E54C0BD1-2D67-401B-BD87-131BC602B1F4}" srcOrd="0" destOrd="0" parTransId="{8D8F115C-DF74-4066-AEDA-85C962C49789}" sibTransId="{F0501F43-281D-40EA-A9B5-E7DAD6DE72EC}"/>
    <dgm:cxn modelId="{17257DC8-98C5-4C0E-8B18-590820684F8E}" type="presOf" srcId="{2693A0D9-89B3-415D-A2C2-F85907780171}" destId="{FC5E9D34-08B8-4941-802D-86E8857638B5}" srcOrd="1" destOrd="0" presId="urn:microsoft.com/office/officeart/2005/8/layout/hierarchy3"/>
    <dgm:cxn modelId="{83AC1FD4-FF4D-4B76-A85C-049499FEC58D}" type="presOf" srcId="{4EE7538D-369F-4896-A604-B2FF54AEC430}" destId="{06B2B3F3-42F0-46DE-8A34-9118683E914B}" srcOrd="0" destOrd="0" presId="urn:microsoft.com/office/officeart/2005/8/layout/hierarchy3"/>
    <dgm:cxn modelId="{A1CD6BD5-FCF1-49BA-9AB5-C8A934E94201}" type="presOf" srcId="{E65EA649-29BA-43FC-BF9D-6ADB14081457}" destId="{B084FFB7-7321-4EC6-A4F5-A9CCDC8E362A}" srcOrd="1" destOrd="0" presId="urn:microsoft.com/office/officeart/2005/8/layout/hierarchy3"/>
    <dgm:cxn modelId="{44ACFBDC-44D7-4027-862E-C7075D3C1041}" type="presOf" srcId="{47EB4413-799D-42BA-BFAF-210CD4FBACBC}" destId="{9543A53A-16F1-4C31-BF7E-B14562841B2D}" srcOrd="0" destOrd="0" presId="urn:microsoft.com/office/officeart/2005/8/layout/hierarchy3"/>
    <dgm:cxn modelId="{222CFDDE-93A1-47C7-9DB0-3B1227B3C1C1}" type="presOf" srcId="{060AF49D-A4D4-45FA-AD65-AA236BA150EE}" destId="{BE8EBBEC-F9A6-489D-8678-4FE4C5CC0448}" srcOrd="0" destOrd="0" presId="urn:microsoft.com/office/officeart/2005/8/layout/hierarchy3"/>
    <dgm:cxn modelId="{DAB6BDE9-FDA3-4CCE-923F-62D73A8B81F8}" type="presOf" srcId="{4D5A260C-035C-42EB-B912-B3AA1865FB0E}" destId="{BD53C34F-AF53-41CE-89AB-80C4A324B67F}" srcOrd="0" destOrd="0" presId="urn:microsoft.com/office/officeart/2005/8/layout/hierarchy3"/>
    <dgm:cxn modelId="{4F84A5EF-DCDF-4CCD-B3E7-3145E2F6F3FA}" srcId="{15EA1C3F-4A3E-4821-96C5-61485E3C8DB9}" destId="{BD153203-783C-47E7-8FAE-6507DC74C04C}" srcOrd="8" destOrd="0" parTransId="{AA81F5E3-ABB1-4991-AA9D-E4C951F133DB}" sibTransId="{21D8EF5F-D5E7-454F-8F22-F7830C30EB42}"/>
    <dgm:cxn modelId="{6DE170F2-426A-44A1-8B9E-1E1B3D23A6F8}" type="presOf" srcId="{08DE7B7D-C6B3-4BF2-AB1B-92AB26CC4A27}" destId="{AE8F6361-33CE-4284-B8D2-67CDD7693B76}" srcOrd="0" destOrd="0" presId="urn:microsoft.com/office/officeart/2005/8/layout/hierarchy3"/>
    <dgm:cxn modelId="{3770ABF2-3D84-4994-A3ED-15756E0AC557}" type="presOf" srcId="{6B242593-BCAD-4D4A-BA9B-FA399C41E956}" destId="{B204E38B-FD99-44AF-AC0F-0924B06EC9A2}" srcOrd="1" destOrd="0" presId="urn:microsoft.com/office/officeart/2005/8/layout/hierarchy3"/>
    <dgm:cxn modelId="{E401BBFF-6F2D-49BC-A01B-002ABAE05E89}" type="presOf" srcId="{060AF49D-A4D4-45FA-AD65-AA236BA150EE}" destId="{EBDD9FA5-CDC3-413B-BB8E-A44CBDFD541A}" srcOrd="1" destOrd="0" presId="urn:microsoft.com/office/officeart/2005/8/layout/hierarchy3"/>
    <dgm:cxn modelId="{A608753B-B565-4BAF-A1DE-61A15FDF0269}" type="presParOf" srcId="{B1EFE817-EB7F-4FD4-B4C6-021B4D9CAF15}" destId="{6F08EAB2-0D43-444E-91F2-05E6CE87EF7E}" srcOrd="0" destOrd="0" presId="urn:microsoft.com/office/officeart/2005/8/layout/hierarchy3"/>
    <dgm:cxn modelId="{4755B8F2-3B64-46C2-93E3-F08097B3FDB4}" type="presParOf" srcId="{6F08EAB2-0D43-444E-91F2-05E6CE87EF7E}" destId="{2F981D79-A504-4D01-A885-2591D78A592C}" srcOrd="0" destOrd="0" presId="urn:microsoft.com/office/officeart/2005/8/layout/hierarchy3"/>
    <dgm:cxn modelId="{0BD318E3-6638-4EA8-9E43-C00567312372}" type="presParOf" srcId="{2F981D79-A504-4D01-A885-2591D78A592C}" destId="{F0E2BD54-20C8-406D-BAC5-393072D6F271}" srcOrd="0" destOrd="0" presId="urn:microsoft.com/office/officeart/2005/8/layout/hierarchy3"/>
    <dgm:cxn modelId="{3B660C58-6AB3-4800-88B9-688D07649184}" type="presParOf" srcId="{2F981D79-A504-4D01-A885-2591D78A592C}" destId="{B204E38B-FD99-44AF-AC0F-0924B06EC9A2}" srcOrd="1" destOrd="0" presId="urn:microsoft.com/office/officeart/2005/8/layout/hierarchy3"/>
    <dgm:cxn modelId="{75D4EC50-E32C-4EAB-99DA-85C5000E3A0E}" type="presParOf" srcId="{6F08EAB2-0D43-444E-91F2-05E6CE87EF7E}" destId="{C16F8F19-C52F-40A3-B345-2501BAFB1DAD}" srcOrd="1" destOrd="0" presId="urn:microsoft.com/office/officeart/2005/8/layout/hierarchy3"/>
    <dgm:cxn modelId="{C6ABDB6D-49CC-49B6-8EC5-A2E5069A454E}" type="presParOf" srcId="{C16F8F19-C52F-40A3-B345-2501BAFB1DAD}" destId="{8D14EBB9-3630-4751-A81C-0786BFF7B478}" srcOrd="0" destOrd="0" presId="urn:microsoft.com/office/officeart/2005/8/layout/hierarchy3"/>
    <dgm:cxn modelId="{BD6620D1-E534-4C29-87F4-4B5E7C5316E6}" type="presParOf" srcId="{C16F8F19-C52F-40A3-B345-2501BAFB1DAD}" destId="{AE8F6361-33CE-4284-B8D2-67CDD7693B76}" srcOrd="1" destOrd="0" presId="urn:microsoft.com/office/officeart/2005/8/layout/hierarchy3"/>
    <dgm:cxn modelId="{75AAFDCF-6A26-493E-BBE5-869DBDE2583F}" type="presParOf" srcId="{C16F8F19-C52F-40A3-B345-2501BAFB1DAD}" destId="{9281E468-5537-4A21-9481-33284BA4B7B2}" srcOrd="2" destOrd="0" presId="urn:microsoft.com/office/officeart/2005/8/layout/hierarchy3"/>
    <dgm:cxn modelId="{10361DC8-282F-4A76-8B6D-80860591D9DE}" type="presParOf" srcId="{C16F8F19-C52F-40A3-B345-2501BAFB1DAD}" destId="{F7353516-C60E-4B57-B2A4-B2614B87C130}" srcOrd="3" destOrd="0" presId="urn:microsoft.com/office/officeart/2005/8/layout/hierarchy3"/>
    <dgm:cxn modelId="{371E94E1-5AE7-4020-BDEB-BE5BFF6CBAC0}" type="presParOf" srcId="{C16F8F19-C52F-40A3-B345-2501BAFB1DAD}" destId="{06B2B3F3-42F0-46DE-8A34-9118683E914B}" srcOrd="4" destOrd="0" presId="urn:microsoft.com/office/officeart/2005/8/layout/hierarchy3"/>
    <dgm:cxn modelId="{91C89516-5C67-4838-970A-99629BB59488}" type="presParOf" srcId="{C16F8F19-C52F-40A3-B345-2501BAFB1DAD}" destId="{3C15D45D-B7D9-4DAA-A776-392517C7DB38}" srcOrd="5" destOrd="0" presId="urn:microsoft.com/office/officeart/2005/8/layout/hierarchy3"/>
    <dgm:cxn modelId="{28526184-4D3C-4C52-8172-87FB3423BE90}" type="presParOf" srcId="{B1EFE817-EB7F-4FD4-B4C6-021B4D9CAF15}" destId="{0B3DDD54-71A6-4600-B2DA-45D35E87A6F2}" srcOrd="1" destOrd="0" presId="urn:microsoft.com/office/officeart/2005/8/layout/hierarchy3"/>
    <dgm:cxn modelId="{DE7429F8-69E4-4A5E-9C23-980491F74169}" type="presParOf" srcId="{0B3DDD54-71A6-4600-B2DA-45D35E87A6F2}" destId="{261385BA-39CE-4CD7-B88C-433AF214B740}" srcOrd="0" destOrd="0" presId="urn:microsoft.com/office/officeart/2005/8/layout/hierarchy3"/>
    <dgm:cxn modelId="{22404F58-217F-4D2B-8A88-55B8BC1F0DF7}" type="presParOf" srcId="{261385BA-39CE-4CD7-B88C-433AF214B740}" destId="{BE8EBBEC-F9A6-489D-8678-4FE4C5CC0448}" srcOrd="0" destOrd="0" presId="urn:microsoft.com/office/officeart/2005/8/layout/hierarchy3"/>
    <dgm:cxn modelId="{8A5A9176-20E3-4675-97C1-4903204B33CA}" type="presParOf" srcId="{261385BA-39CE-4CD7-B88C-433AF214B740}" destId="{EBDD9FA5-CDC3-413B-BB8E-A44CBDFD541A}" srcOrd="1" destOrd="0" presId="urn:microsoft.com/office/officeart/2005/8/layout/hierarchy3"/>
    <dgm:cxn modelId="{29BA8D22-7C5E-4912-966F-42950D74CA67}" type="presParOf" srcId="{0B3DDD54-71A6-4600-B2DA-45D35E87A6F2}" destId="{4D4F35EB-FAEB-4F31-80AF-184CE0794D0A}" srcOrd="1" destOrd="0" presId="urn:microsoft.com/office/officeart/2005/8/layout/hierarchy3"/>
    <dgm:cxn modelId="{3EFB90F2-C348-451B-A14E-FCEF6299EE6A}" type="presParOf" srcId="{4D4F35EB-FAEB-4F31-80AF-184CE0794D0A}" destId="{4C034C13-E1FE-43A5-A019-F5373578DFB7}" srcOrd="0" destOrd="0" presId="urn:microsoft.com/office/officeart/2005/8/layout/hierarchy3"/>
    <dgm:cxn modelId="{DF4CD13A-1624-4F58-85B2-0285C800820B}" type="presParOf" srcId="{4D4F35EB-FAEB-4F31-80AF-184CE0794D0A}" destId="{C1A32489-C874-45AD-AEEE-66A031B2331E}" srcOrd="1" destOrd="0" presId="urn:microsoft.com/office/officeart/2005/8/layout/hierarchy3"/>
    <dgm:cxn modelId="{0FD4D51A-5F84-4B00-8784-1B8C0315B5F8}" type="presParOf" srcId="{4D4F35EB-FAEB-4F31-80AF-184CE0794D0A}" destId="{F82C725A-6E16-4E6E-B138-98B0BAA72A55}" srcOrd="2" destOrd="0" presId="urn:microsoft.com/office/officeart/2005/8/layout/hierarchy3"/>
    <dgm:cxn modelId="{FC2E3ED7-E382-453A-A979-1D77EEC9F117}" type="presParOf" srcId="{4D4F35EB-FAEB-4F31-80AF-184CE0794D0A}" destId="{C9B7F914-9F1A-4AB4-ADE1-970266A6C5BE}" srcOrd="3" destOrd="0" presId="urn:microsoft.com/office/officeart/2005/8/layout/hierarchy3"/>
    <dgm:cxn modelId="{2DD95DED-2F01-412A-87CA-23189BD07924}" type="presParOf" srcId="{4D4F35EB-FAEB-4F31-80AF-184CE0794D0A}" destId="{52F2E30C-ED3D-4A0D-B072-299AC5BF1951}" srcOrd="4" destOrd="0" presId="urn:microsoft.com/office/officeart/2005/8/layout/hierarchy3"/>
    <dgm:cxn modelId="{48E3A9FE-BE0E-460F-876B-9FAECFFF66C0}" type="presParOf" srcId="{4D4F35EB-FAEB-4F31-80AF-184CE0794D0A}" destId="{21B53E43-C1D8-4674-8722-1C9032DE613F}" srcOrd="5" destOrd="0" presId="urn:microsoft.com/office/officeart/2005/8/layout/hierarchy3"/>
    <dgm:cxn modelId="{C26235E3-CAD7-40FE-A9B3-65AA65E38E9A}" type="presParOf" srcId="{B1EFE817-EB7F-4FD4-B4C6-021B4D9CAF15}" destId="{79F63890-8782-4E11-8E33-2C348730B342}" srcOrd="2" destOrd="0" presId="urn:microsoft.com/office/officeart/2005/8/layout/hierarchy3"/>
    <dgm:cxn modelId="{F12B0B14-1ECA-45DD-8DCC-C4B04D1BB52D}" type="presParOf" srcId="{79F63890-8782-4E11-8E33-2C348730B342}" destId="{155E8370-AA87-4062-BB82-76F121416635}" srcOrd="0" destOrd="0" presId="urn:microsoft.com/office/officeart/2005/8/layout/hierarchy3"/>
    <dgm:cxn modelId="{F1DA67B2-2511-4223-B101-491FB6D47265}" type="presParOf" srcId="{155E8370-AA87-4062-BB82-76F121416635}" destId="{D02D6104-A4BF-4BD9-A6EE-42ED93E617B1}" srcOrd="0" destOrd="0" presId="urn:microsoft.com/office/officeart/2005/8/layout/hierarchy3"/>
    <dgm:cxn modelId="{013C8B25-0673-4A9E-A535-996A1EB7B37A}" type="presParOf" srcId="{155E8370-AA87-4062-BB82-76F121416635}" destId="{B084FFB7-7321-4EC6-A4F5-A9CCDC8E362A}" srcOrd="1" destOrd="0" presId="urn:microsoft.com/office/officeart/2005/8/layout/hierarchy3"/>
    <dgm:cxn modelId="{41D940F0-79EE-4E3C-90CD-34EDBF5F6E19}" type="presParOf" srcId="{79F63890-8782-4E11-8E33-2C348730B342}" destId="{7A7F92D7-C4DD-48F8-8798-BC539A8B57DD}" srcOrd="1" destOrd="0" presId="urn:microsoft.com/office/officeart/2005/8/layout/hierarchy3"/>
    <dgm:cxn modelId="{53C85125-473F-462A-ABCF-AA7DEC2A8ECE}" type="presParOf" srcId="{7A7F92D7-C4DD-48F8-8798-BC539A8B57DD}" destId="{7326B1CD-0C87-4A03-8A5A-F45C8FF7B14A}" srcOrd="0" destOrd="0" presId="urn:microsoft.com/office/officeart/2005/8/layout/hierarchy3"/>
    <dgm:cxn modelId="{B87135BD-A543-43BA-9354-3AC27C65ED84}" type="presParOf" srcId="{7A7F92D7-C4DD-48F8-8798-BC539A8B57DD}" destId="{FC5EB8D3-3D34-4916-BF40-F7A1F51576C0}" srcOrd="1" destOrd="0" presId="urn:microsoft.com/office/officeart/2005/8/layout/hierarchy3"/>
    <dgm:cxn modelId="{D12FCFE4-40E1-4CCF-AB0B-428834ACF2B4}" type="presParOf" srcId="{7A7F92D7-C4DD-48F8-8798-BC539A8B57DD}" destId="{9543A53A-16F1-4C31-BF7E-B14562841B2D}" srcOrd="2" destOrd="0" presId="urn:microsoft.com/office/officeart/2005/8/layout/hierarchy3"/>
    <dgm:cxn modelId="{D02F3778-937B-4CAB-BD10-CE7E343A3450}" type="presParOf" srcId="{7A7F92D7-C4DD-48F8-8798-BC539A8B57DD}" destId="{84F2645F-1BF4-4EC8-BC85-55D87F624702}" srcOrd="3" destOrd="0" presId="urn:microsoft.com/office/officeart/2005/8/layout/hierarchy3"/>
    <dgm:cxn modelId="{595F299F-F42B-46FC-BE13-A82A9A3C9FAF}" type="presParOf" srcId="{7A7F92D7-C4DD-48F8-8798-BC539A8B57DD}" destId="{C486BF2B-C988-4318-AC94-68B8E2A56670}" srcOrd="4" destOrd="0" presId="urn:microsoft.com/office/officeart/2005/8/layout/hierarchy3"/>
    <dgm:cxn modelId="{2B6A98DB-19C6-4F52-A47E-CA4904C6277F}" type="presParOf" srcId="{7A7F92D7-C4DD-48F8-8798-BC539A8B57DD}" destId="{CFFFB7A9-3200-4DE2-9718-BFB890A98B6A}" srcOrd="5" destOrd="0" presId="urn:microsoft.com/office/officeart/2005/8/layout/hierarchy3"/>
    <dgm:cxn modelId="{6722D843-8B03-4021-9095-F2DFE2FE7DDD}" type="presParOf" srcId="{B1EFE817-EB7F-4FD4-B4C6-021B4D9CAF15}" destId="{B128BBD0-3954-435B-8632-2A8E630EE46C}" srcOrd="3" destOrd="0" presId="urn:microsoft.com/office/officeart/2005/8/layout/hierarchy3"/>
    <dgm:cxn modelId="{BCD3A883-1955-4641-B4DD-D1CF510EFC8C}" type="presParOf" srcId="{B128BBD0-3954-435B-8632-2A8E630EE46C}" destId="{64433281-41EA-4F5C-8D71-F033BA1B65D7}" srcOrd="0" destOrd="0" presId="urn:microsoft.com/office/officeart/2005/8/layout/hierarchy3"/>
    <dgm:cxn modelId="{082381ED-649E-43B8-A4B1-2A60ABEA2365}" type="presParOf" srcId="{64433281-41EA-4F5C-8D71-F033BA1B65D7}" destId="{49B37041-2F13-4BF8-8E20-7EA47B27303D}" srcOrd="0" destOrd="0" presId="urn:microsoft.com/office/officeart/2005/8/layout/hierarchy3"/>
    <dgm:cxn modelId="{A3603C28-A98F-41C6-9D45-07463CB92826}" type="presParOf" srcId="{64433281-41EA-4F5C-8D71-F033BA1B65D7}" destId="{DCB9EAED-4DA2-40A4-8EBC-C80A82E98ADB}" srcOrd="1" destOrd="0" presId="urn:microsoft.com/office/officeart/2005/8/layout/hierarchy3"/>
    <dgm:cxn modelId="{FEFB38D1-CA93-4B48-B903-D7D6D23B418F}" type="presParOf" srcId="{B128BBD0-3954-435B-8632-2A8E630EE46C}" destId="{96401222-B5A5-4729-8508-E9C6140D1936}" srcOrd="1" destOrd="0" presId="urn:microsoft.com/office/officeart/2005/8/layout/hierarchy3"/>
    <dgm:cxn modelId="{CC965AAE-CD6F-49A8-B321-F576D68A9513}" type="presParOf" srcId="{96401222-B5A5-4729-8508-E9C6140D1936}" destId="{1F147D0D-11E2-45DA-A20A-D65EB75CFC49}" srcOrd="0" destOrd="0" presId="urn:microsoft.com/office/officeart/2005/8/layout/hierarchy3"/>
    <dgm:cxn modelId="{497995A3-9E52-4F4F-809A-8FCC095A4199}" type="presParOf" srcId="{96401222-B5A5-4729-8508-E9C6140D1936}" destId="{3A5F1865-4840-44B0-9470-ABA3CC28BF53}" srcOrd="1" destOrd="0" presId="urn:microsoft.com/office/officeart/2005/8/layout/hierarchy3"/>
    <dgm:cxn modelId="{40D57119-4595-49A2-AA8B-AA2936D15789}" type="presParOf" srcId="{96401222-B5A5-4729-8508-E9C6140D1936}" destId="{86F53759-56B9-4B54-813F-E1BEA3D643B9}" srcOrd="2" destOrd="0" presId="urn:microsoft.com/office/officeart/2005/8/layout/hierarchy3"/>
    <dgm:cxn modelId="{24E18522-D1D9-4686-89FF-667FABED56C7}" type="presParOf" srcId="{96401222-B5A5-4729-8508-E9C6140D1936}" destId="{F4E00BFA-805D-4A69-9014-E478DDDD045A}" srcOrd="3" destOrd="0" presId="urn:microsoft.com/office/officeart/2005/8/layout/hierarchy3"/>
    <dgm:cxn modelId="{8B4C7EC2-C625-4503-AEDE-EE99936D3225}" type="presParOf" srcId="{96401222-B5A5-4729-8508-E9C6140D1936}" destId="{450B7A26-198C-4B4D-A97E-00B73B31C497}" srcOrd="4" destOrd="0" presId="urn:microsoft.com/office/officeart/2005/8/layout/hierarchy3"/>
    <dgm:cxn modelId="{DCF618D0-8CDF-479C-9211-D69BB46E7C25}" type="presParOf" srcId="{96401222-B5A5-4729-8508-E9C6140D1936}" destId="{97B53318-5D7E-4A52-A8F2-DBD0F06D14D8}" srcOrd="5" destOrd="0" presId="urn:microsoft.com/office/officeart/2005/8/layout/hierarchy3"/>
    <dgm:cxn modelId="{5686EE4C-A473-48A4-8534-982406A4F4BA}" type="presParOf" srcId="{96401222-B5A5-4729-8508-E9C6140D1936}" destId="{1307A739-0672-4826-B380-112B1B080116}" srcOrd="6" destOrd="0" presId="urn:microsoft.com/office/officeart/2005/8/layout/hierarchy3"/>
    <dgm:cxn modelId="{BAF1F912-F5E2-4163-9271-7EF554C78C92}" type="presParOf" srcId="{96401222-B5A5-4729-8508-E9C6140D1936}" destId="{FD3466F9-0767-4A56-9D6F-B111FDBC4046}" srcOrd="7" destOrd="0" presId="urn:microsoft.com/office/officeart/2005/8/layout/hierarchy3"/>
    <dgm:cxn modelId="{9F383DE9-11D9-4BDD-9614-2B3A03951044}" type="presParOf" srcId="{B1EFE817-EB7F-4FD4-B4C6-021B4D9CAF15}" destId="{4F4560B7-CBC6-464C-B344-E9EC209BECBE}" srcOrd="4" destOrd="0" presId="urn:microsoft.com/office/officeart/2005/8/layout/hierarchy3"/>
    <dgm:cxn modelId="{49419D24-40B6-488B-939F-072782E1A1A0}" type="presParOf" srcId="{4F4560B7-CBC6-464C-B344-E9EC209BECBE}" destId="{B8470405-26D0-42D3-B6D2-47F2ABEE024B}" srcOrd="0" destOrd="0" presId="urn:microsoft.com/office/officeart/2005/8/layout/hierarchy3"/>
    <dgm:cxn modelId="{8E824151-7B30-4564-BC9B-236EDCD97D44}" type="presParOf" srcId="{B8470405-26D0-42D3-B6D2-47F2ABEE024B}" destId="{295B1841-657E-48FF-9021-B7331592ECC5}" srcOrd="0" destOrd="0" presId="urn:microsoft.com/office/officeart/2005/8/layout/hierarchy3"/>
    <dgm:cxn modelId="{D71AEF41-AF2F-481C-804C-49C9A37C4198}" type="presParOf" srcId="{B8470405-26D0-42D3-B6D2-47F2ABEE024B}" destId="{FC5E9D34-08B8-4941-802D-86E8857638B5}" srcOrd="1" destOrd="0" presId="urn:microsoft.com/office/officeart/2005/8/layout/hierarchy3"/>
    <dgm:cxn modelId="{CBEEFA4B-E88A-4C66-9E41-5DACCE4AA4C3}" type="presParOf" srcId="{4F4560B7-CBC6-464C-B344-E9EC209BECBE}" destId="{99B714CA-D1BF-4982-B35F-704AF79175EF}" srcOrd="1" destOrd="0" presId="urn:microsoft.com/office/officeart/2005/8/layout/hierarchy3"/>
    <dgm:cxn modelId="{BD3E605E-5FD6-4742-B3F3-91E5571977E5}" type="presParOf" srcId="{99B714CA-D1BF-4982-B35F-704AF79175EF}" destId="{6A7454EF-415A-44B9-AC4F-3B119F6FCF2A}" srcOrd="0" destOrd="0" presId="urn:microsoft.com/office/officeart/2005/8/layout/hierarchy3"/>
    <dgm:cxn modelId="{73FE90D7-9115-4D53-A183-39C9E12898DE}" type="presParOf" srcId="{99B714CA-D1BF-4982-B35F-704AF79175EF}" destId="{604263B1-4B84-436C-9D77-6A33FEB5667F}" srcOrd="1" destOrd="0" presId="urn:microsoft.com/office/officeart/2005/8/layout/hierarchy3"/>
    <dgm:cxn modelId="{9D541A2C-3D7A-4A70-8F52-0B4CCB455F56}" type="presParOf" srcId="{99B714CA-D1BF-4982-B35F-704AF79175EF}" destId="{69C3BBD2-EC09-4FDB-9FB2-E1E806B6B944}" srcOrd="2" destOrd="0" presId="urn:microsoft.com/office/officeart/2005/8/layout/hierarchy3"/>
    <dgm:cxn modelId="{675076D8-F392-4461-883A-59427B8197E1}" type="presParOf" srcId="{99B714CA-D1BF-4982-B35F-704AF79175EF}" destId="{B16508E5-472B-4073-B7F9-A1E4A3C86DE1}" srcOrd="3" destOrd="0" presId="urn:microsoft.com/office/officeart/2005/8/layout/hierarchy3"/>
    <dgm:cxn modelId="{7925019B-98E0-4357-BE5E-9DA9CAD29F41}" type="presParOf" srcId="{B1EFE817-EB7F-4FD4-B4C6-021B4D9CAF15}" destId="{DB7A62C8-8D85-49AB-B3B8-678830437FED}" srcOrd="5" destOrd="0" presId="urn:microsoft.com/office/officeart/2005/8/layout/hierarchy3"/>
    <dgm:cxn modelId="{41B757B2-8085-40F9-9BEF-ACBB2265034F}" type="presParOf" srcId="{DB7A62C8-8D85-49AB-B3B8-678830437FED}" destId="{C74992A2-B809-4376-9D75-CE33D0060D39}" srcOrd="0" destOrd="0" presId="urn:microsoft.com/office/officeart/2005/8/layout/hierarchy3"/>
    <dgm:cxn modelId="{A796EFE6-2217-4AE0-94B7-276ABEC0F551}" type="presParOf" srcId="{C74992A2-B809-4376-9D75-CE33D0060D39}" destId="{0C768C6C-3A8B-4FD8-AC2E-A486864673C7}" srcOrd="0" destOrd="0" presId="urn:microsoft.com/office/officeart/2005/8/layout/hierarchy3"/>
    <dgm:cxn modelId="{79BEB7DA-7963-4F24-B4D6-8E9D4AD33CEC}" type="presParOf" srcId="{C74992A2-B809-4376-9D75-CE33D0060D39}" destId="{85C4F04F-2E24-4A69-B010-444975977FC0}" srcOrd="1" destOrd="0" presId="urn:microsoft.com/office/officeart/2005/8/layout/hierarchy3"/>
    <dgm:cxn modelId="{02F2F22D-A4DC-4B6A-A317-28A93D0B85A5}" type="presParOf" srcId="{DB7A62C8-8D85-49AB-B3B8-678830437FED}" destId="{1735967B-5418-49DA-9FBD-FFFFFBB17035}" srcOrd="1" destOrd="0" presId="urn:microsoft.com/office/officeart/2005/8/layout/hierarchy3"/>
    <dgm:cxn modelId="{55CCE70C-4B11-44B7-A800-6FFAFFDB4626}" type="presParOf" srcId="{1735967B-5418-49DA-9FBD-FFFFFBB17035}" destId="{131ED6C6-3341-48A2-9F1C-A6B44026CA96}" srcOrd="0" destOrd="0" presId="urn:microsoft.com/office/officeart/2005/8/layout/hierarchy3"/>
    <dgm:cxn modelId="{DF75EBCC-9F75-44CC-B587-01B247194301}" type="presParOf" srcId="{1735967B-5418-49DA-9FBD-FFFFFBB17035}" destId="{0007CB46-CBD6-4E6B-8F31-0E543F09ED5F}" srcOrd="1" destOrd="0" presId="urn:microsoft.com/office/officeart/2005/8/layout/hierarchy3"/>
    <dgm:cxn modelId="{E9E17D17-52C8-4969-A1EC-A07312026B08}" type="presParOf" srcId="{1735967B-5418-49DA-9FBD-FFFFFBB17035}" destId="{C462A1C4-E879-4B45-9B24-2E5705567162}" srcOrd="2" destOrd="0" presId="urn:microsoft.com/office/officeart/2005/8/layout/hierarchy3"/>
    <dgm:cxn modelId="{56E5CF20-D133-4427-97AF-8E408373DE22}" type="presParOf" srcId="{1735967B-5418-49DA-9FBD-FFFFFBB17035}" destId="{13F8FAAB-9CED-48C4-AF35-61E6B38C64AE}" srcOrd="3" destOrd="0" presId="urn:microsoft.com/office/officeart/2005/8/layout/hierarchy3"/>
    <dgm:cxn modelId="{A5804154-D3DA-4414-A732-434337ACE21B}" type="presParOf" srcId="{B1EFE817-EB7F-4FD4-B4C6-021B4D9CAF15}" destId="{00D9C0A0-330F-4DAA-B1B4-A1FCB785106D}" srcOrd="6" destOrd="0" presId="urn:microsoft.com/office/officeart/2005/8/layout/hierarchy3"/>
    <dgm:cxn modelId="{39C0FD5E-05F1-47F8-8500-699F4C0D88AC}" type="presParOf" srcId="{00D9C0A0-330F-4DAA-B1B4-A1FCB785106D}" destId="{2964C3A8-6772-4056-BC70-F8316D94AFDB}" srcOrd="0" destOrd="0" presId="urn:microsoft.com/office/officeart/2005/8/layout/hierarchy3"/>
    <dgm:cxn modelId="{E589F705-4B9D-46EC-995A-CF26A1760FC0}" type="presParOf" srcId="{2964C3A8-6772-4056-BC70-F8316D94AFDB}" destId="{420EE65E-0DB9-4152-B048-9763707087C8}" srcOrd="0" destOrd="0" presId="urn:microsoft.com/office/officeart/2005/8/layout/hierarchy3"/>
    <dgm:cxn modelId="{853E834F-7B7E-4134-9410-26E2CD8EBC1D}" type="presParOf" srcId="{2964C3A8-6772-4056-BC70-F8316D94AFDB}" destId="{E31651BF-9094-4CEA-87ED-B7643E84F68A}" srcOrd="1" destOrd="0" presId="urn:microsoft.com/office/officeart/2005/8/layout/hierarchy3"/>
    <dgm:cxn modelId="{54A4D4B8-2851-47A2-9874-1F43E730F9EE}" type="presParOf" srcId="{00D9C0A0-330F-4DAA-B1B4-A1FCB785106D}" destId="{C45F2BA5-CC2C-44E7-B4A2-048A506247EE}" srcOrd="1" destOrd="0" presId="urn:microsoft.com/office/officeart/2005/8/layout/hierarchy3"/>
    <dgm:cxn modelId="{2269968F-9774-4D54-9EB4-45E397B2FF12}" type="presParOf" srcId="{C45F2BA5-CC2C-44E7-B4A2-048A506247EE}" destId="{667208B7-5E0D-465F-9276-9A0CCEEAB5BB}" srcOrd="0" destOrd="0" presId="urn:microsoft.com/office/officeart/2005/8/layout/hierarchy3"/>
    <dgm:cxn modelId="{E06B47A4-2037-486D-9F9D-D96905DCC7F4}" type="presParOf" srcId="{C45F2BA5-CC2C-44E7-B4A2-048A506247EE}" destId="{4142FA9E-00D5-429A-9718-B74314BCEFA0}" srcOrd="1" destOrd="0" presId="urn:microsoft.com/office/officeart/2005/8/layout/hierarchy3"/>
    <dgm:cxn modelId="{4A26140A-B0CE-4226-8226-13BD9320956B}" type="presParOf" srcId="{C45F2BA5-CC2C-44E7-B4A2-048A506247EE}" destId="{F9BCA2C7-2B6B-4183-81A3-29721D4E443D}" srcOrd="2" destOrd="0" presId="urn:microsoft.com/office/officeart/2005/8/layout/hierarchy3"/>
    <dgm:cxn modelId="{CC13508C-A653-468F-98E0-472AAF0FB60F}" type="presParOf" srcId="{C45F2BA5-CC2C-44E7-B4A2-048A506247EE}" destId="{BD53C34F-AF53-41CE-89AB-80C4A324B67F}" srcOrd="3" destOrd="0" presId="urn:microsoft.com/office/officeart/2005/8/layout/hierarchy3"/>
    <dgm:cxn modelId="{0BA4DDA8-BEC0-4A83-8F45-8C3853A1E630}" type="presParOf" srcId="{B1EFE817-EB7F-4FD4-B4C6-021B4D9CAF15}" destId="{10D69E2F-4F79-42B6-A0FD-1B3CE5BDA711}" srcOrd="7" destOrd="0" presId="urn:microsoft.com/office/officeart/2005/8/layout/hierarchy3"/>
    <dgm:cxn modelId="{63BEC997-D81E-4641-81FF-9EF8A08CC5DE}" type="presParOf" srcId="{10D69E2F-4F79-42B6-A0FD-1B3CE5BDA711}" destId="{7D7CEC5C-CBB5-4BD2-8205-0221DE385BF3}" srcOrd="0" destOrd="0" presId="urn:microsoft.com/office/officeart/2005/8/layout/hierarchy3"/>
    <dgm:cxn modelId="{8FDB9125-3D57-4DB1-B134-4B346F9BA298}" type="presParOf" srcId="{7D7CEC5C-CBB5-4BD2-8205-0221DE385BF3}" destId="{30C66B85-4EA8-4C89-B642-D94BBFB70E19}" srcOrd="0" destOrd="0" presId="urn:microsoft.com/office/officeart/2005/8/layout/hierarchy3"/>
    <dgm:cxn modelId="{13458F49-EF92-48ED-AB53-9821B937F8F6}" type="presParOf" srcId="{7D7CEC5C-CBB5-4BD2-8205-0221DE385BF3}" destId="{650BBF4F-929B-4E68-8237-F4D741742FAE}" srcOrd="1" destOrd="0" presId="urn:microsoft.com/office/officeart/2005/8/layout/hierarchy3"/>
    <dgm:cxn modelId="{A8A6129F-87CB-4D58-A953-AC7BE7F34FDF}" type="presParOf" srcId="{10D69E2F-4F79-42B6-A0FD-1B3CE5BDA711}" destId="{7546978D-8882-45FF-85F6-ECA8E46DA51F}" srcOrd="1" destOrd="0" presId="urn:microsoft.com/office/officeart/2005/8/layout/hierarchy3"/>
    <dgm:cxn modelId="{FFF35D15-7F9B-48DD-B375-C4E81142C86F}" type="presParOf" srcId="{7546978D-8882-45FF-85F6-ECA8E46DA51F}" destId="{FE93796A-F7D7-40EC-8D28-AEC133C7D30F}" srcOrd="0" destOrd="0" presId="urn:microsoft.com/office/officeart/2005/8/layout/hierarchy3"/>
    <dgm:cxn modelId="{51F07AEB-0BB1-49BD-9DE6-38E0F26188DF}" type="presParOf" srcId="{7546978D-8882-45FF-85F6-ECA8E46DA51F}" destId="{D0306506-5457-4B75-B992-DDF7D04A38B1}" srcOrd="1" destOrd="0" presId="urn:microsoft.com/office/officeart/2005/8/layout/hierarchy3"/>
    <dgm:cxn modelId="{B3051223-3934-4F2D-80E2-62C2B9709AAF}" type="presParOf" srcId="{7546978D-8882-45FF-85F6-ECA8E46DA51F}" destId="{798C260B-5122-4821-AFCC-7A7DD9FBB4B6}" srcOrd="2" destOrd="0" presId="urn:microsoft.com/office/officeart/2005/8/layout/hierarchy3"/>
    <dgm:cxn modelId="{7BF8568A-B76F-411A-8F85-1A01BE3B6AD8}" type="presParOf" srcId="{7546978D-8882-45FF-85F6-ECA8E46DA51F}" destId="{B97CFF67-EDCB-4DF6-80D8-7C3C0150B820}" srcOrd="3" destOrd="0" presId="urn:microsoft.com/office/officeart/2005/8/layout/hierarchy3"/>
    <dgm:cxn modelId="{EFD7E238-D61F-4E06-AE00-E3F21B491A9F}" type="presParOf" srcId="{B1EFE817-EB7F-4FD4-B4C6-021B4D9CAF15}" destId="{71F08E17-4274-4AC7-B4D2-FAD61661C50F}" srcOrd="8" destOrd="0" presId="urn:microsoft.com/office/officeart/2005/8/layout/hierarchy3"/>
    <dgm:cxn modelId="{3CA87095-7701-47E4-9823-953AB2032637}" type="presParOf" srcId="{71F08E17-4274-4AC7-B4D2-FAD61661C50F}" destId="{29961E85-FB69-4002-91B4-1DC2B21551E8}" srcOrd="0" destOrd="0" presId="urn:microsoft.com/office/officeart/2005/8/layout/hierarchy3"/>
    <dgm:cxn modelId="{CBF5E5B7-2D21-42CF-81CE-DDAA4C7254C2}" type="presParOf" srcId="{29961E85-FB69-4002-91B4-1DC2B21551E8}" destId="{9778180F-BDCE-4B7F-9978-339552EBC1BF}" srcOrd="0" destOrd="0" presId="urn:microsoft.com/office/officeart/2005/8/layout/hierarchy3"/>
    <dgm:cxn modelId="{1C39D4E5-8154-4C1F-BBE8-E97765CB818F}" type="presParOf" srcId="{29961E85-FB69-4002-91B4-1DC2B21551E8}" destId="{5F8AD0BF-0CC2-404D-B56B-A05BD89A7FC5}" srcOrd="1" destOrd="0" presId="urn:microsoft.com/office/officeart/2005/8/layout/hierarchy3"/>
    <dgm:cxn modelId="{DBF8C846-F669-4CBA-B0B8-540C92567E39}" type="presParOf" srcId="{71F08E17-4274-4AC7-B4D2-FAD61661C50F}" destId="{C252B73F-3480-497A-986D-4DE8FAB2EFDA}" srcOrd="1" destOrd="0" presId="urn:microsoft.com/office/officeart/2005/8/layout/hierarchy3"/>
    <dgm:cxn modelId="{1EFD2643-D0AC-42C9-B419-BF991B473448}" type="presParOf" srcId="{C252B73F-3480-497A-986D-4DE8FAB2EFDA}" destId="{45F5E231-C48E-4C06-BBBA-AB315C7B85E1}" srcOrd="0" destOrd="0" presId="urn:microsoft.com/office/officeart/2005/8/layout/hierarchy3"/>
    <dgm:cxn modelId="{8C90D7A6-31B7-4D6F-ABBB-ED756650A300}" type="presParOf" srcId="{C252B73F-3480-497A-986D-4DE8FAB2EFDA}" destId="{9194791B-84F7-4E70-8FD6-7DCDF8571DEF}" srcOrd="1" destOrd="0" presId="urn:microsoft.com/office/officeart/2005/8/layout/hierarchy3"/>
    <dgm:cxn modelId="{55494F3B-5D75-4885-B191-DF7B0D14ACA8}" type="presParOf" srcId="{C252B73F-3480-497A-986D-4DE8FAB2EFDA}" destId="{C3F836E5-081E-486C-A039-7ADACF3D2805}" srcOrd="2" destOrd="0" presId="urn:microsoft.com/office/officeart/2005/8/layout/hierarchy3"/>
    <dgm:cxn modelId="{24626443-C6BF-4666-AFB9-145FF5F8EB04}" type="presParOf" srcId="{C252B73F-3480-497A-986D-4DE8FAB2EFDA}" destId="{6A8BE538-F473-4AC7-913D-F8E441712B87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E2BD54-20C8-406D-BAC5-393072D6F271}">
      <dsp:nvSpPr>
        <dsp:cNvPr id="0" name=""/>
        <dsp:cNvSpPr/>
      </dsp:nvSpPr>
      <dsp:spPr>
        <a:xfrm>
          <a:off x="5646" y="106034"/>
          <a:ext cx="1050187" cy="942138"/>
        </a:xfrm>
        <a:prstGeom prst="roundRect">
          <a:avLst>
            <a:gd name="adj" fmla="val 10000"/>
          </a:avLst>
        </a:prstGeom>
        <a:solidFill>
          <a:schemeClr val="tx2">
            <a:lumMod val="75000"/>
            <a:lumOff val="25000"/>
          </a:schemeClr>
        </a:solidFill>
        <a:ln w="38100"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25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 err="1">
              <a:latin typeface="UTM Avo" panose="02040603050506020204" pitchFamily="18" charset="0"/>
              <a:cs typeface="Times New Roman" panose="02020603050405020304" pitchFamily="18" charset="0"/>
            </a:rPr>
            <a:t>Quản</a:t>
          </a:r>
          <a:r>
            <a:rPr lang="en-US" sz="1200" b="1" kern="1200" dirty="0">
              <a:latin typeface="UTM Avo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200" b="1" kern="1200" dirty="0" err="1">
              <a:latin typeface="UTM Avo" panose="02040603050506020204" pitchFamily="18" charset="0"/>
              <a:cs typeface="Times New Roman" panose="02020603050405020304" pitchFamily="18" charset="0"/>
            </a:rPr>
            <a:t>lý</a:t>
          </a:r>
          <a:r>
            <a:rPr lang="en-US" sz="1200" b="1" kern="1200" dirty="0">
              <a:latin typeface="UTM Avo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200" b="1" kern="1200" dirty="0" err="1">
              <a:latin typeface="UTM Avo" panose="02040603050506020204" pitchFamily="18" charset="0"/>
              <a:cs typeface="Times New Roman" panose="02020603050405020304" pitchFamily="18" charset="0"/>
            </a:rPr>
            <a:t>khách</a:t>
          </a:r>
          <a:r>
            <a:rPr lang="en-US" sz="1200" b="1" kern="1200" dirty="0">
              <a:latin typeface="UTM Avo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200" b="1" kern="1200" dirty="0" err="1">
              <a:latin typeface="UTM Avo" panose="02040603050506020204" pitchFamily="18" charset="0"/>
              <a:cs typeface="Times New Roman" panose="02020603050405020304" pitchFamily="18" charset="0"/>
            </a:rPr>
            <a:t>hàng</a:t>
          </a:r>
          <a:endParaRPr lang="en-US" sz="1200" b="1" kern="1200" dirty="0">
            <a:latin typeface="UTM Avo" panose="02040603050506020204" pitchFamily="18" charset="0"/>
            <a:cs typeface="Times New Roman" panose="02020603050405020304" pitchFamily="18" charset="0"/>
          </a:endParaRPr>
        </a:p>
      </dsp:txBody>
      <dsp:txXfrm>
        <a:off x="33240" y="133628"/>
        <a:ext cx="994999" cy="886950"/>
      </dsp:txXfrm>
    </dsp:sp>
    <dsp:sp modelId="{8D14EBB9-3630-4751-A81C-0786BFF7B478}">
      <dsp:nvSpPr>
        <dsp:cNvPr id="0" name=""/>
        <dsp:cNvSpPr/>
      </dsp:nvSpPr>
      <dsp:spPr>
        <a:xfrm>
          <a:off x="110664" y="1048173"/>
          <a:ext cx="105018" cy="7662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6219"/>
              </a:lnTo>
              <a:lnTo>
                <a:pt x="105018" y="76621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8F6361-33CE-4284-B8D2-67CDD7693B76}">
      <dsp:nvSpPr>
        <dsp:cNvPr id="0" name=""/>
        <dsp:cNvSpPr/>
      </dsp:nvSpPr>
      <dsp:spPr>
        <a:xfrm>
          <a:off x="215683" y="1179446"/>
          <a:ext cx="840149" cy="12698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125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Thêm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/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Sửa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/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Xóa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thông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tin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khách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hàng</a:t>
          </a:r>
          <a:endParaRPr lang="en-US" sz="1100" kern="1200" dirty="0">
            <a:latin typeface="UTM Centur" panose="02040603050506020204" pitchFamily="18" charset="0"/>
            <a:cs typeface="Times New Roman" panose="02020603050405020304" pitchFamily="18" charset="0"/>
          </a:endParaRPr>
        </a:p>
      </dsp:txBody>
      <dsp:txXfrm>
        <a:off x="240290" y="1204053"/>
        <a:ext cx="790935" cy="1220677"/>
      </dsp:txXfrm>
    </dsp:sp>
    <dsp:sp modelId="{9281E468-5537-4A21-9481-33284BA4B7B2}">
      <dsp:nvSpPr>
        <dsp:cNvPr id="0" name=""/>
        <dsp:cNvSpPr/>
      </dsp:nvSpPr>
      <dsp:spPr>
        <a:xfrm>
          <a:off x="110664" y="1048173"/>
          <a:ext cx="105018" cy="20032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03276"/>
              </a:lnTo>
              <a:lnTo>
                <a:pt x="105018" y="20032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353516-C60E-4B57-B2A4-B2614B87C130}">
      <dsp:nvSpPr>
        <dsp:cNvPr id="0" name=""/>
        <dsp:cNvSpPr/>
      </dsp:nvSpPr>
      <dsp:spPr>
        <a:xfrm>
          <a:off x="215683" y="2580611"/>
          <a:ext cx="840149" cy="9416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125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Xem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lịch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sử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mua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hàng</a:t>
          </a:r>
          <a:endParaRPr lang="en-US" sz="1100" kern="1200" dirty="0">
            <a:latin typeface="UTM Centur" panose="02040603050506020204" pitchFamily="18" charset="0"/>
            <a:cs typeface="Times New Roman" panose="02020603050405020304" pitchFamily="18" charset="0"/>
          </a:endParaRPr>
        </a:p>
      </dsp:txBody>
      <dsp:txXfrm>
        <a:off x="240290" y="2605218"/>
        <a:ext cx="790935" cy="892462"/>
      </dsp:txXfrm>
    </dsp:sp>
    <dsp:sp modelId="{06B2B3F3-42F0-46DE-8A34-9118683E914B}">
      <dsp:nvSpPr>
        <dsp:cNvPr id="0" name=""/>
        <dsp:cNvSpPr/>
      </dsp:nvSpPr>
      <dsp:spPr>
        <a:xfrm>
          <a:off x="110664" y="1048173"/>
          <a:ext cx="105018" cy="33787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78766"/>
              </a:lnTo>
              <a:lnTo>
                <a:pt x="105018" y="337876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15D45D-B7D9-4DAA-A776-392517C7DB38}">
      <dsp:nvSpPr>
        <dsp:cNvPr id="0" name=""/>
        <dsp:cNvSpPr/>
      </dsp:nvSpPr>
      <dsp:spPr>
        <a:xfrm>
          <a:off x="215683" y="3653561"/>
          <a:ext cx="840149" cy="15467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125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Quản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lý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ưu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tiên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mua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hàng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của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khách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hàng</a:t>
          </a:r>
          <a:endParaRPr lang="en-US" sz="1100" kern="1200" dirty="0">
            <a:latin typeface="UTM Centur" panose="02040603050506020204" pitchFamily="18" charset="0"/>
            <a:cs typeface="Times New Roman" panose="02020603050405020304" pitchFamily="18" charset="0"/>
          </a:endParaRPr>
        </a:p>
      </dsp:txBody>
      <dsp:txXfrm>
        <a:off x="240290" y="3678168"/>
        <a:ext cx="790935" cy="1497543"/>
      </dsp:txXfrm>
    </dsp:sp>
    <dsp:sp modelId="{BE8EBBEC-F9A6-489D-8678-4FE4C5CC0448}">
      <dsp:nvSpPr>
        <dsp:cNvPr id="0" name=""/>
        <dsp:cNvSpPr/>
      </dsp:nvSpPr>
      <dsp:spPr>
        <a:xfrm>
          <a:off x="1318379" y="106034"/>
          <a:ext cx="1050187" cy="942138"/>
        </a:xfrm>
        <a:prstGeom prst="roundRect">
          <a:avLst>
            <a:gd name="adj" fmla="val 10000"/>
          </a:avLst>
        </a:prstGeom>
        <a:solidFill>
          <a:schemeClr val="tx2">
            <a:lumMod val="75000"/>
            <a:lumOff val="25000"/>
          </a:schemeClr>
        </a:solidFill>
        <a:ln w="38100"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25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 err="1">
              <a:latin typeface="UTM Avo" panose="02040603050506020204" pitchFamily="18" charset="0"/>
              <a:cs typeface="Times New Roman" panose="02020603050405020304" pitchFamily="18" charset="0"/>
            </a:rPr>
            <a:t>Quản</a:t>
          </a:r>
          <a:r>
            <a:rPr lang="en-US" sz="1200" b="1" kern="1200" dirty="0">
              <a:latin typeface="UTM Avo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200" b="1" kern="1200" dirty="0" err="1">
              <a:latin typeface="UTM Avo" panose="02040603050506020204" pitchFamily="18" charset="0"/>
              <a:cs typeface="Times New Roman" panose="02020603050405020304" pitchFamily="18" charset="0"/>
            </a:rPr>
            <a:t>lý</a:t>
          </a:r>
          <a:br>
            <a:rPr lang="en-US" sz="1200" b="1" kern="1200" dirty="0">
              <a:latin typeface="UTM Avo" panose="02040603050506020204" pitchFamily="18" charset="0"/>
              <a:cs typeface="Times New Roman" panose="02020603050405020304" pitchFamily="18" charset="0"/>
            </a:rPr>
          </a:br>
          <a:r>
            <a:rPr lang="en-US" sz="1200" b="1" kern="1200" dirty="0" err="1">
              <a:latin typeface="UTM Avo" panose="02040603050506020204" pitchFamily="18" charset="0"/>
              <a:cs typeface="Times New Roman" panose="02020603050405020304" pitchFamily="18" charset="0"/>
            </a:rPr>
            <a:t>giỏ</a:t>
          </a:r>
          <a:r>
            <a:rPr lang="en-US" sz="1200" b="1" kern="1200" dirty="0">
              <a:latin typeface="UTM Avo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200" b="1" kern="1200" dirty="0" err="1">
              <a:latin typeface="UTM Avo" panose="02040603050506020204" pitchFamily="18" charset="0"/>
              <a:cs typeface="Times New Roman" panose="02020603050405020304" pitchFamily="18" charset="0"/>
            </a:rPr>
            <a:t>hàng</a:t>
          </a:r>
          <a:endParaRPr lang="en-US" sz="1200" b="1" kern="1200" dirty="0">
            <a:latin typeface="UTM Avo" panose="02040603050506020204" pitchFamily="18" charset="0"/>
            <a:cs typeface="Times New Roman" panose="02020603050405020304" pitchFamily="18" charset="0"/>
          </a:endParaRPr>
        </a:p>
      </dsp:txBody>
      <dsp:txXfrm>
        <a:off x="1345973" y="133628"/>
        <a:ext cx="994999" cy="886950"/>
      </dsp:txXfrm>
    </dsp:sp>
    <dsp:sp modelId="{4C034C13-E1FE-43A5-A019-F5373578DFB7}">
      <dsp:nvSpPr>
        <dsp:cNvPr id="0" name=""/>
        <dsp:cNvSpPr/>
      </dsp:nvSpPr>
      <dsp:spPr>
        <a:xfrm>
          <a:off x="1423398" y="1048173"/>
          <a:ext cx="105018" cy="560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0907"/>
              </a:lnTo>
              <a:lnTo>
                <a:pt x="105018" y="56090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A32489-C874-45AD-AEEE-66A031B2331E}">
      <dsp:nvSpPr>
        <dsp:cNvPr id="0" name=""/>
        <dsp:cNvSpPr/>
      </dsp:nvSpPr>
      <dsp:spPr>
        <a:xfrm>
          <a:off x="1528417" y="1179446"/>
          <a:ext cx="840149" cy="8592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125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Tạo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giỏ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hàng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cho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khách</a:t>
          </a:r>
          <a:endParaRPr lang="en-US" sz="1100" kern="1200" dirty="0">
            <a:latin typeface="UTM Centur" panose="02040603050506020204" pitchFamily="18" charset="0"/>
            <a:cs typeface="Times New Roman" panose="02020603050405020304" pitchFamily="18" charset="0"/>
          </a:endParaRPr>
        </a:p>
      </dsp:txBody>
      <dsp:txXfrm>
        <a:off x="1553024" y="1204053"/>
        <a:ext cx="790935" cy="810054"/>
      </dsp:txXfrm>
    </dsp:sp>
    <dsp:sp modelId="{F82C725A-6E16-4E6E-B138-98B0BAA72A55}">
      <dsp:nvSpPr>
        <dsp:cNvPr id="0" name=""/>
        <dsp:cNvSpPr/>
      </dsp:nvSpPr>
      <dsp:spPr>
        <a:xfrm>
          <a:off x="1423398" y="1048173"/>
          <a:ext cx="105018" cy="1858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58245"/>
              </a:lnTo>
              <a:lnTo>
                <a:pt x="105018" y="18582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B7F914-9F1A-4AB4-ADE1-970266A6C5BE}">
      <dsp:nvSpPr>
        <dsp:cNvPr id="0" name=""/>
        <dsp:cNvSpPr/>
      </dsp:nvSpPr>
      <dsp:spPr>
        <a:xfrm>
          <a:off x="1528417" y="2169988"/>
          <a:ext cx="840149" cy="14728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125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Thêm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/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Sửa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/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Xóa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sản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phẩm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trong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giỏ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hàng</a:t>
          </a:r>
          <a:endParaRPr lang="en-US" sz="1100" kern="1200" dirty="0">
            <a:latin typeface="UTM Centur" panose="02040603050506020204" pitchFamily="18" charset="0"/>
            <a:cs typeface="Times New Roman" panose="02020603050405020304" pitchFamily="18" charset="0"/>
          </a:endParaRPr>
        </a:p>
      </dsp:txBody>
      <dsp:txXfrm>
        <a:off x="1553024" y="2194595"/>
        <a:ext cx="790935" cy="1423647"/>
      </dsp:txXfrm>
    </dsp:sp>
    <dsp:sp modelId="{52F2E30C-ED3D-4A0D-B072-299AC5BF1951}">
      <dsp:nvSpPr>
        <dsp:cNvPr id="0" name=""/>
        <dsp:cNvSpPr/>
      </dsp:nvSpPr>
      <dsp:spPr>
        <a:xfrm>
          <a:off x="1423398" y="1048173"/>
          <a:ext cx="105018" cy="34688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68817"/>
              </a:lnTo>
              <a:lnTo>
                <a:pt x="105018" y="346881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B53E43-C1D8-4674-8722-1C9032DE613F}">
      <dsp:nvSpPr>
        <dsp:cNvPr id="0" name=""/>
        <dsp:cNvSpPr/>
      </dsp:nvSpPr>
      <dsp:spPr>
        <a:xfrm>
          <a:off x="1528417" y="3774122"/>
          <a:ext cx="840149" cy="14857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125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Xem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danh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sách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sản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phẩm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trong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giỏ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hang</a:t>
          </a:r>
        </a:p>
      </dsp:txBody>
      <dsp:txXfrm>
        <a:off x="1553024" y="3798729"/>
        <a:ext cx="790935" cy="1436522"/>
      </dsp:txXfrm>
    </dsp:sp>
    <dsp:sp modelId="{D02D6104-A4BF-4BD9-A6EE-42ED93E617B1}">
      <dsp:nvSpPr>
        <dsp:cNvPr id="0" name=""/>
        <dsp:cNvSpPr/>
      </dsp:nvSpPr>
      <dsp:spPr>
        <a:xfrm>
          <a:off x="2631113" y="106034"/>
          <a:ext cx="1050187" cy="942138"/>
        </a:xfrm>
        <a:prstGeom prst="roundRect">
          <a:avLst>
            <a:gd name="adj" fmla="val 10000"/>
          </a:avLst>
        </a:prstGeom>
        <a:solidFill>
          <a:schemeClr val="tx2">
            <a:lumMod val="75000"/>
            <a:lumOff val="25000"/>
          </a:schemeClr>
        </a:solidFill>
        <a:ln w="38100"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25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 err="1">
              <a:latin typeface="UTM Avo" panose="02040603050506020204" pitchFamily="18" charset="0"/>
              <a:cs typeface="Times New Roman" panose="02020603050405020304" pitchFamily="18" charset="0"/>
            </a:rPr>
            <a:t>Quản</a:t>
          </a:r>
          <a:r>
            <a:rPr lang="en-US" sz="1200" b="1" kern="1200" dirty="0">
              <a:latin typeface="UTM Avo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200" b="1" kern="1200" dirty="0" err="1">
              <a:latin typeface="UTM Avo" panose="02040603050506020204" pitchFamily="18" charset="0"/>
              <a:cs typeface="Times New Roman" panose="02020603050405020304" pitchFamily="18" charset="0"/>
            </a:rPr>
            <a:t>lý</a:t>
          </a:r>
          <a:r>
            <a:rPr lang="en-US" sz="1200" b="1" kern="1200" dirty="0">
              <a:latin typeface="UTM Avo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200" b="1" kern="1200" dirty="0" err="1">
              <a:latin typeface="UTM Avo" panose="02040603050506020204" pitchFamily="18" charset="0"/>
              <a:cs typeface="Times New Roman" panose="02020603050405020304" pitchFamily="18" charset="0"/>
            </a:rPr>
            <a:t>đơn</a:t>
          </a:r>
          <a:r>
            <a:rPr lang="en-US" sz="1200" b="1" kern="1200" dirty="0">
              <a:latin typeface="UTM Avo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200" b="1" kern="1200" dirty="0" err="1">
              <a:latin typeface="UTM Avo" panose="02040603050506020204" pitchFamily="18" charset="0"/>
              <a:cs typeface="Times New Roman" panose="02020603050405020304" pitchFamily="18" charset="0"/>
            </a:rPr>
            <a:t>hàng</a:t>
          </a:r>
          <a:endParaRPr lang="en-US" sz="1200" b="1" kern="1200" dirty="0">
            <a:latin typeface="UTM Avo" panose="02040603050506020204" pitchFamily="18" charset="0"/>
            <a:cs typeface="Times New Roman" panose="02020603050405020304" pitchFamily="18" charset="0"/>
          </a:endParaRPr>
        </a:p>
      </dsp:txBody>
      <dsp:txXfrm>
        <a:off x="2658707" y="133628"/>
        <a:ext cx="994999" cy="886950"/>
      </dsp:txXfrm>
    </dsp:sp>
    <dsp:sp modelId="{7326B1CD-0C87-4A03-8A5A-F45C8FF7B14A}">
      <dsp:nvSpPr>
        <dsp:cNvPr id="0" name=""/>
        <dsp:cNvSpPr/>
      </dsp:nvSpPr>
      <dsp:spPr>
        <a:xfrm>
          <a:off x="2736132" y="1048173"/>
          <a:ext cx="105018" cy="5615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1574"/>
              </a:lnTo>
              <a:lnTo>
                <a:pt x="105018" y="5615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5EB8D3-3D34-4916-BF40-F7A1F51576C0}">
      <dsp:nvSpPr>
        <dsp:cNvPr id="0" name=""/>
        <dsp:cNvSpPr/>
      </dsp:nvSpPr>
      <dsp:spPr>
        <a:xfrm>
          <a:off x="2841151" y="1179446"/>
          <a:ext cx="840149" cy="8606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125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Tạo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đơn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hàng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mới</a:t>
          </a:r>
          <a:endParaRPr lang="en-US" sz="1100" kern="1200" dirty="0">
            <a:latin typeface="UTM Centur" panose="02040603050506020204" pitchFamily="18" charset="0"/>
            <a:cs typeface="Times New Roman" panose="02020603050405020304" pitchFamily="18" charset="0"/>
          </a:endParaRPr>
        </a:p>
      </dsp:txBody>
      <dsp:txXfrm>
        <a:off x="2865758" y="1204053"/>
        <a:ext cx="790935" cy="811388"/>
      </dsp:txXfrm>
    </dsp:sp>
    <dsp:sp modelId="{9543A53A-16F1-4C31-BF7E-B14562841B2D}">
      <dsp:nvSpPr>
        <dsp:cNvPr id="0" name=""/>
        <dsp:cNvSpPr/>
      </dsp:nvSpPr>
      <dsp:spPr>
        <a:xfrm>
          <a:off x="2736132" y="1048173"/>
          <a:ext cx="105018" cy="1630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0985"/>
              </a:lnTo>
              <a:lnTo>
                <a:pt x="105018" y="16309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F2645F-1BF4-4EC8-BC85-55D87F624702}">
      <dsp:nvSpPr>
        <dsp:cNvPr id="0" name=""/>
        <dsp:cNvSpPr/>
      </dsp:nvSpPr>
      <dsp:spPr>
        <a:xfrm>
          <a:off x="2841151" y="2171322"/>
          <a:ext cx="840149" cy="10156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125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Cập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nhật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trạng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thái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đơn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hàng</a:t>
          </a:r>
          <a:endParaRPr lang="en-US" sz="1100" kern="1200" dirty="0">
            <a:latin typeface="UTM Centur" panose="02040603050506020204" pitchFamily="18" charset="0"/>
            <a:cs typeface="Times New Roman" panose="02020603050405020304" pitchFamily="18" charset="0"/>
          </a:endParaRPr>
        </a:p>
      </dsp:txBody>
      <dsp:txXfrm>
        <a:off x="2865758" y="2195929"/>
        <a:ext cx="790935" cy="966458"/>
      </dsp:txXfrm>
    </dsp:sp>
    <dsp:sp modelId="{C486BF2B-C988-4318-AC94-68B8E2A56670}">
      <dsp:nvSpPr>
        <dsp:cNvPr id="0" name=""/>
        <dsp:cNvSpPr/>
      </dsp:nvSpPr>
      <dsp:spPr>
        <a:xfrm>
          <a:off x="2736132" y="1048173"/>
          <a:ext cx="105018" cy="3047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47550"/>
              </a:lnTo>
              <a:lnTo>
                <a:pt x="105018" y="304755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FFB7A9-3200-4DE2-9718-BFB890A98B6A}">
      <dsp:nvSpPr>
        <dsp:cNvPr id="0" name=""/>
        <dsp:cNvSpPr/>
      </dsp:nvSpPr>
      <dsp:spPr>
        <a:xfrm>
          <a:off x="2841151" y="3318268"/>
          <a:ext cx="840149" cy="15549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125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Theo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dõi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phương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thức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thanh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toán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của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đơn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hàng</a:t>
          </a:r>
          <a:endParaRPr lang="en-US" sz="1100" kern="1200" dirty="0">
            <a:latin typeface="UTM Centur" panose="02040603050506020204" pitchFamily="18" charset="0"/>
            <a:cs typeface="Times New Roman" panose="02020603050405020304" pitchFamily="18" charset="0"/>
          </a:endParaRPr>
        </a:p>
      </dsp:txBody>
      <dsp:txXfrm>
        <a:off x="2865758" y="3342875"/>
        <a:ext cx="790935" cy="1505698"/>
      </dsp:txXfrm>
    </dsp:sp>
    <dsp:sp modelId="{49B37041-2F13-4BF8-8E20-7EA47B27303D}">
      <dsp:nvSpPr>
        <dsp:cNvPr id="0" name=""/>
        <dsp:cNvSpPr/>
      </dsp:nvSpPr>
      <dsp:spPr>
        <a:xfrm>
          <a:off x="3943847" y="106034"/>
          <a:ext cx="1050187" cy="942138"/>
        </a:xfrm>
        <a:prstGeom prst="roundRect">
          <a:avLst>
            <a:gd name="adj" fmla="val 10000"/>
          </a:avLst>
        </a:prstGeom>
        <a:solidFill>
          <a:schemeClr val="tx2">
            <a:lumMod val="75000"/>
            <a:lumOff val="25000"/>
          </a:schemeClr>
        </a:solidFill>
        <a:ln w="38100"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25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 err="1">
              <a:latin typeface="UTM Avo" panose="02040603050506020204" pitchFamily="18" charset="0"/>
              <a:cs typeface="Times New Roman" panose="02020603050405020304" pitchFamily="18" charset="0"/>
            </a:rPr>
            <a:t>Quản</a:t>
          </a:r>
          <a:r>
            <a:rPr lang="en-US" sz="1200" b="1" kern="1200" dirty="0">
              <a:latin typeface="UTM Avo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200" b="1" kern="1200" dirty="0" err="1">
              <a:latin typeface="UTM Avo" panose="02040603050506020204" pitchFamily="18" charset="0"/>
              <a:cs typeface="Times New Roman" panose="02020603050405020304" pitchFamily="18" charset="0"/>
            </a:rPr>
            <a:t>lý</a:t>
          </a:r>
          <a:br>
            <a:rPr lang="en-US" sz="1200" b="1" kern="1200" dirty="0">
              <a:latin typeface="UTM Avo" panose="02040603050506020204" pitchFamily="18" charset="0"/>
              <a:cs typeface="Times New Roman" panose="02020603050405020304" pitchFamily="18" charset="0"/>
            </a:rPr>
          </a:br>
          <a:r>
            <a:rPr lang="en-US" sz="1200" b="1" kern="1200" dirty="0" err="1">
              <a:latin typeface="UTM Avo" panose="02040603050506020204" pitchFamily="18" charset="0"/>
              <a:cs typeface="Times New Roman" panose="02020603050405020304" pitchFamily="18" charset="0"/>
            </a:rPr>
            <a:t>sản</a:t>
          </a:r>
          <a:r>
            <a:rPr lang="en-US" sz="1200" b="1" kern="1200" dirty="0">
              <a:latin typeface="UTM Avo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200" b="1" kern="1200" dirty="0" err="1">
              <a:latin typeface="UTM Avo" panose="02040603050506020204" pitchFamily="18" charset="0"/>
              <a:cs typeface="Times New Roman" panose="02020603050405020304" pitchFamily="18" charset="0"/>
            </a:rPr>
            <a:t>phẩm</a:t>
          </a:r>
          <a:endParaRPr lang="en-US" sz="1200" b="1" kern="1200" dirty="0">
            <a:latin typeface="UTM Avo" panose="02040603050506020204" pitchFamily="18" charset="0"/>
            <a:cs typeface="Times New Roman" panose="02020603050405020304" pitchFamily="18" charset="0"/>
          </a:endParaRPr>
        </a:p>
      </dsp:txBody>
      <dsp:txXfrm>
        <a:off x="3971441" y="133628"/>
        <a:ext cx="994999" cy="886950"/>
      </dsp:txXfrm>
    </dsp:sp>
    <dsp:sp modelId="{1F147D0D-11E2-45DA-A20A-D65EB75CFC49}">
      <dsp:nvSpPr>
        <dsp:cNvPr id="0" name=""/>
        <dsp:cNvSpPr/>
      </dsp:nvSpPr>
      <dsp:spPr>
        <a:xfrm>
          <a:off x="4048866" y="1048173"/>
          <a:ext cx="105018" cy="5477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7717"/>
              </a:lnTo>
              <a:lnTo>
                <a:pt x="105018" y="54771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F1865-4840-44B0-9470-ABA3CC28BF53}">
      <dsp:nvSpPr>
        <dsp:cNvPr id="0" name=""/>
        <dsp:cNvSpPr/>
      </dsp:nvSpPr>
      <dsp:spPr>
        <a:xfrm>
          <a:off x="4153885" y="1179446"/>
          <a:ext cx="840149" cy="8328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125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Thêm</a:t>
          </a:r>
          <a:r>
            <a:rPr lang="en-US" sz="900" kern="1200" dirty="0">
              <a:latin typeface="UTM Centur" panose="02040603050506020204" pitchFamily="18" charset="0"/>
              <a:cs typeface="Times New Roman" panose="02020603050405020304" pitchFamily="18" charset="0"/>
            </a:rPr>
            <a:t>/</a:t>
          </a:r>
          <a:r>
            <a:rPr lang="en-US" sz="9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Sửa</a:t>
          </a:r>
          <a:r>
            <a:rPr lang="en-US" sz="900" kern="1200" dirty="0">
              <a:latin typeface="UTM Centur" panose="02040603050506020204" pitchFamily="18" charset="0"/>
              <a:cs typeface="Times New Roman" panose="02020603050405020304" pitchFamily="18" charset="0"/>
            </a:rPr>
            <a:t>/</a:t>
          </a:r>
          <a:br>
            <a:rPr lang="en-US" sz="900" kern="1200" dirty="0">
              <a:latin typeface="UTM Centur" panose="02040603050506020204" pitchFamily="18" charset="0"/>
              <a:cs typeface="Times New Roman" panose="02020603050405020304" pitchFamily="18" charset="0"/>
            </a:rPr>
          </a:br>
          <a:r>
            <a:rPr lang="en-US" sz="9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Xóa</a:t>
          </a:r>
          <a:r>
            <a:rPr lang="en-US" sz="9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9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thông</a:t>
          </a:r>
          <a:r>
            <a:rPr lang="en-US" sz="9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tin </a:t>
          </a:r>
          <a:r>
            <a:rPr lang="en-US" sz="9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sản</a:t>
          </a:r>
          <a:r>
            <a:rPr lang="en-US" sz="9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9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phẩm</a:t>
          </a:r>
          <a:endParaRPr lang="en-US" sz="900" kern="1200" dirty="0">
            <a:latin typeface="UTM Centur" panose="02040603050506020204" pitchFamily="18" charset="0"/>
            <a:cs typeface="Times New Roman" panose="02020603050405020304" pitchFamily="18" charset="0"/>
          </a:endParaRPr>
        </a:p>
      </dsp:txBody>
      <dsp:txXfrm>
        <a:off x="4178279" y="1203840"/>
        <a:ext cx="791361" cy="784099"/>
      </dsp:txXfrm>
    </dsp:sp>
    <dsp:sp modelId="{86F53759-56B9-4B54-813F-E1BEA3D643B9}">
      <dsp:nvSpPr>
        <dsp:cNvPr id="0" name=""/>
        <dsp:cNvSpPr/>
      </dsp:nvSpPr>
      <dsp:spPr>
        <a:xfrm>
          <a:off x="4048866" y="1048173"/>
          <a:ext cx="105018" cy="15620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2019"/>
              </a:lnTo>
              <a:lnTo>
                <a:pt x="105018" y="156201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E00BFA-805D-4A69-9014-E478DDDD045A}">
      <dsp:nvSpPr>
        <dsp:cNvPr id="0" name=""/>
        <dsp:cNvSpPr/>
      </dsp:nvSpPr>
      <dsp:spPr>
        <a:xfrm>
          <a:off x="4153885" y="2143607"/>
          <a:ext cx="840149" cy="9331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125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Quản</a:t>
          </a:r>
          <a:r>
            <a:rPr lang="en-US" sz="9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9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lý</a:t>
          </a:r>
          <a:r>
            <a:rPr lang="en-US" sz="9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9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số</a:t>
          </a:r>
          <a:r>
            <a:rPr lang="en-US" sz="9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9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lượng</a:t>
          </a:r>
          <a:r>
            <a:rPr lang="en-US" sz="9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9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tồn</a:t>
          </a:r>
          <a:r>
            <a:rPr lang="en-US" sz="9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9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kho</a:t>
          </a:r>
          <a:r>
            <a:rPr lang="en-US" sz="9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9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của</a:t>
          </a:r>
          <a:r>
            <a:rPr lang="en-US" sz="9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9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sản</a:t>
          </a:r>
          <a:r>
            <a:rPr lang="en-US" sz="9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9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phẩm</a:t>
          </a:r>
          <a:endParaRPr lang="en-US" sz="900" kern="1200" dirty="0">
            <a:latin typeface="UTM Centur" panose="02040603050506020204" pitchFamily="18" charset="0"/>
            <a:cs typeface="Times New Roman" panose="02020603050405020304" pitchFamily="18" charset="0"/>
          </a:endParaRPr>
        </a:p>
      </dsp:txBody>
      <dsp:txXfrm>
        <a:off x="4178492" y="2168214"/>
        <a:ext cx="790935" cy="883955"/>
      </dsp:txXfrm>
    </dsp:sp>
    <dsp:sp modelId="{450B7A26-198C-4B4D-A97E-00B73B31C497}">
      <dsp:nvSpPr>
        <dsp:cNvPr id="0" name=""/>
        <dsp:cNvSpPr/>
      </dsp:nvSpPr>
      <dsp:spPr>
        <a:xfrm>
          <a:off x="4048866" y="1048173"/>
          <a:ext cx="105018" cy="26264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26462"/>
              </a:lnTo>
              <a:lnTo>
                <a:pt x="105018" y="26264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B53318-5D7E-4A52-A8F2-DBD0F06D14D8}">
      <dsp:nvSpPr>
        <dsp:cNvPr id="0" name=""/>
        <dsp:cNvSpPr/>
      </dsp:nvSpPr>
      <dsp:spPr>
        <a:xfrm>
          <a:off x="4153885" y="3208050"/>
          <a:ext cx="840149" cy="9331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125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latin typeface="UTM Centur" panose="02040603050506020204" pitchFamily="18" charset="0"/>
              <a:cs typeface="Times New Roman" panose="02020603050405020304" pitchFamily="18" charset="0"/>
            </a:rPr>
            <a:t>Theo </a:t>
          </a:r>
          <a:r>
            <a:rPr lang="en-US" sz="9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dõi</a:t>
          </a:r>
          <a:r>
            <a:rPr lang="en-US" sz="9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9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các</a:t>
          </a:r>
          <a:r>
            <a:rPr lang="en-US" sz="9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9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nhà</a:t>
          </a:r>
          <a:r>
            <a:rPr lang="en-US" sz="9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9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cung</a:t>
          </a:r>
          <a:r>
            <a:rPr lang="en-US" sz="9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9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cấp</a:t>
          </a:r>
          <a:r>
            <a:rPr lang="en-US" sz="9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9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của</a:t>
          </a:r>
          <a:r>
            <a:rPr lang="en-US" sz="9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9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sản</a:t>
          </a:r>
          <a:r>
            <a:rPr lang="en-US" sz="9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9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phẩm</a:t>
          </a:r>
          <a:endParaRPr lang="en-US" sz="900" kern="1200" dirty="0">
            <a:latin typeface="UTM Centur" panose="02040603050506020204" pitchFamily="18" charset="0"/>
            <a:cs typeface="Times New Roman" panose="02020603050405020304" pitchFamily="18" charset="0"/>
          </a:endParaRPr>
        </a:p>
      </dsp:txBody>
      <dsp:txXfrm>
        <a:off x="4178492" y="3232657"/>
        <a:ext cx="790935" cy="883955"/>
      </dsp:txXfrm>
    </dsp:sp>
    <dsp:sp modelId="{1307A739-0672-4826-B380-112B1B080116}">
      <dsp:nvSpPr>
        <dsp:cNvPr id="0" name=""/>
        <dsp:cNvSpPr/>
      </dsp:nvSpPr>
      <dsp:spPr>
        <a:xfrm>
          <a:off x="4048866" y="1048173"/>
          <a:ext cx="105018" cy="3774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74023"/>
              </a:lnTo>
              <a:lnTo>
                <a:pt x="105018" y="377402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3466F9-0767-4A56-9D6F-B111FDBC4046}">
      <dsp:nvSpPr>
        <dsp:cNvPr id="0" name=""/>
        <dsp:cNvSpPr/>
      </dsp:nvSpPr>
      <dsp:spPr>
        <a:xfrm>
          <a:off x="4153885" y="4272494"/>
          <a:ext cx="840149" cy="10994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125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latin typeface="UTM Centur" panose="02040603050506020204" pitchFamily="18" charset="0"/>
              <a:cs typeface="Times New Roman" panose="02020603050405020304" pitchFamily="18" charset="0"/>
            </a:rPr>
            <a:t>Liên </a:t>
          </a:r>
          <a:r>
            <a:rPr lang="en-US" sz="9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kết</a:t>
          </a:r>
          <a:r>
            <a:rPr lang="en-US" sz="9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9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sản</a:t>
          </a:r>
          <a:r>
            <a:rPr lang="en-US" sz="9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9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phẩm</a:t>
          </a:r>
          <a:r>
            <a:rPr lang="en-US" sz="9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9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với</a:t>
          </a:r>
          <a:r>
            <a:rPr lang="en-US" sz="9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9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các</a:t>
          </a:r>
          <a:r>
            <a:rPr lang="en-US" sz="9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9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chương</a:t>
          </a:r>
          <a:r>
            <a:rPr lang="en-US" sz="9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9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trình</a:t>
          </a:r>
          <a:r>
            <a:rPr lang="en-US" sz="9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9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khuyến</a:t>
          </a:r>
          <a:r>
            <a:rPr lang="en-US" sz="9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9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mãi</a:t>
          </a:r>
          <a:endParaRPr lang="en-US" sz="900" kern="1200" dirty="0">
            <a:latin typeface="UTM Centur" panose="02040603050506020204" pitchFamily="18" charset="0"/>
            <a:cs typeface="Times New Roman" panose="02020603050405020304" pitchFamily="18" charset="0"/>
          </a:endParaRPr>
        </a:p>
      </dsp:txBody>
      <dsp:txXfrm>
        <a:off x="4178492" y="4297101"/>
        <a:ext cx="790935" cy="1050190"/>
      </dsp:txXfrm>
    </dsp:sp>
    <dsp:sp modelId="{295B1841-657E-48FF-9021-B7331592ECC5}">
      <dsp:nvSpPr>
        <dsp:cNvPr id="0" name=""/>
        <dsp:cNvSpPr/>
      </dsp:nvSpPr>
      <dsp:spPr>
        <a:xfrm>
          <a:off x="5256581" y="106034"/>
          <a:ext cx="1050187" cy="942138"/>
        </a:xfrm>
        <a:prstGeom prst="roundRect">
          <a:avLst>
            <a:gd name="adj" fmla="val 10000"/>
          </a:avLst>
        </a:prstGeom>
        <a:solidFill>
          <a:schemeClr val="tx2">
            <a:lumMod val="75000"/>
            <a:lumOff val="25000"/>
          </a:schemeClr>
        </a:solidFill>
        <a:ln w="38100"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25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 err="1">
              <a:latin typeface="UTM Avo" panose="02040603050506020204" pitchFamily="18" charset="0"/>
              <a:cs typeface="Times New Roman" panose="02020603050405020304" pitchFamily="18" charset="0"/>
            </a:rPr>
            <a:t>Quản</a:t>
          </a:r>
          <a:r>
            <a:rPr lang="en-US" sz="1200" b="1" kern="1200" dirty="0">
              <a:latin typeface="UTM Avo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200" b="1" kern="1200" dirty="0" err="1">
              <a:latin typeface="UTM Avo" panose="02040603050506020204" pitchFamily="18" charset="0"/>
              <a:cs typeface="Times New Roman" panose="02020603050405020304" pitchFamily="18" charset="0"/>
            </a:rPr>
            <a:t>lý</a:t>
          </a:r>
          <a:r>
            <a:rPr lang="en-US" sz="1200" b="1" kern="1200" dirty="0">
              <a:latin typeface="UTM Avo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200" b="1" kern="1200" dirty="0" err="1">
              <a:latin typeface="UTM Avo" panose="02040603050506020204" pitchFamily="18" charset="0"/>
              <a:cs typeface="Times New Roman" panose="02020603050405020304" pitchFamily="18" charset="0"/>
            </a:rPr>
            <a:t>thanh</a:t>
          </a:r>
          <a:r>
            <a:rPr lang="en-US" sz="1200" b="1" kern="1200" dirty="0">
              <a:latin typeface="UTM Avo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200" b="1" kern="1200" dirty="0" err="1">
              <a:latin typeface="UTM Avo" panose="02040603050506020204" pitchFamily="18" charset="0"/>
              <a:cs typeface="Times New Roman" panose="02020603050405020304" pitchFamily="18" charset="0"/>
            </a:rPr>
            <a:t>toán</a:t>
          </a:r>
          <a:endParaRPr lang="en-US" sz="1200" b="1" kern="1200" dirty="0">
            <a:latin typeface="UTM Avo" panose="02040603050506020204" pitchFamily="18" charset="0"/>
            <a:cs typeface="Times New Roman" panose="02020603050405020304" pitchFamily="18" charset="0"/>
          </a:endParaRPr>
        </a:p>
      </dsp:txBody>
      <dsp:txXfrm>
        <a:off x="5284175" y="133628"/>
        <a:ext cx="994999" cy="886950"/>
      </dsp:txXfrm>
    </dsp:sp>
    <dsp:sp modelId="{6A7454EF-415A-44B9-AC4F-3B119F6FCF2A}">
      <dsp:nvSpPr>
        <dsp:cNvPr id="0" name=""/>
        <dsp:cNvSpPr/>
      </dsp:nvSpPr>
      <dsp:spPr>
        <a:xfrm>
          <a:off x="5361600" y="1048173"/>
          <a:ext cx="105018" cy="7201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0160"/>
              </a:lnTo>
              <a:lnTo>
                <a:pt x="105018" y="72016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4263B1-4B84-436C-9D77-6A33FEB5667F}">
      <dsp:nvSpPr>
        <dsp:cNvPr id="0" name=""/>
        <dsp:cNvSpPr/>
      </dsp:nvSpPr>
      <dsp:spPr>
        <a:xfrm>
          <a:off x="5466618" y="1179446"/>
          <a:ext cx="840149" cy="11777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125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Tạo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và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quản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lý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thông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tin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thanh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toán</a:t>
          </a:r>
          <a:endParaRPr lang="en-US" sz="1100" kern="1200" dirty="0">
            <a:latin typeface="UTM Centur" panose="02040603050506020204" pitchFamily="18" charset="0"/>
            <a:cs typeface="Times New Roman" panose="02020603050405020304" pitchFamily="18" charset="0"/>
          </a:endParaRPr>
        </a:p>
      </dsp:txBody>
      <dsp:txXfrm>
        <a:off x="5491225" y="1204053"/>
        <a:ext cx="790935" cy="1128560"/>
      </dsp:txXfrm>
    </dsp:sp>
    <dsp:sp modelId="{69C3BBD2-EC09-4FDB-9FB2-E1E806B6B944}">
      <dsp:nvSpPr>
        <dsp:cNvPr id="0" name=""/>
        <dsp:cNvSpPr/>
      </dsp:nvSpPr>
      <dsp:spPr>
        <a:xfrm>
          <a:off x="5361600" y="1048173"/>
          <a:ext cx="105018" cy="20696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69671"/>
              </a:lnTo>
              <a:lnTo>
                <a:pt x="105018" y="20696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6508E5-472B-4073-B7F9-A1E4A3C86DE1}">
      <dsp:nvSpPr>
        <dsp:cNvPr id="0" name=""/>
        <dsp:cNvSpPr/>
      </dsp:nvSpPr>
      <dsp:spPr>
        <a:xfrm>
          <a:off x="5466618" y="2488494"/>
          <a:ext cx="840149" cy="12587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125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Xác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nhận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thanh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toán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cho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đơn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hàng</a:t>
          </a:r>
          <a:endParaRPr lang="en-US" sz="1100" kern="1200" dirty="0">
            <a:latin typeface="UTM Centur" panose="02040603050506020204" pitchFamily="18" charset="0"/>
            <a:cs typeface="Times New Roman" panose="02020603050405020304" pitchFamily="18" charset="0"/>
          </a:endParaRPr>
        </a:p>
      </dsp:txBody>
      <dsp:txXfrm>
        <a:off x="5491225" y="2513101"/>
        <a:ext cx="790935" cy="1209487"/>
      </dsp:txXfrm>
    </dsp:sp>
    <dsp:sp modelId="{0C768C6C-3A8B-4FD8-AC2E-A486864673C7}">
      <dsp:nvSpPr>
        <dsp:cNvPr id="0" name=""/>
        <dsp:cNvSpPr/>
      </dsp:nvSpPr>
      <dsp:spPr>
        <a:xfrm>
          <a:off x="6569315" y="106034"/>
          <a:ext cx="1050187" cy="1231113"/>
        </a:xfrm>
        <a:prstGeom prst="roundRect">
          <a:avLst>
            <a:gd name="adj" fmla="val 10000"/>
          </a:avLst>
        </a:prstGeom>
        <a:solidFill>
          <a:schemeClr val="tx2">
            <a:lumMod val="75000"/>
            <a:lumOff val="25000"/>
          </a:schemeClr>
        </a:solidFill>
        <a:ln w="38100"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25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 err="1">
              <a:latin typeface="UTM Avo" panose="02040603050506020204" pitchFamily="18" charset="0"/>
              <a:cs typeface="Times New Roman" panose="02020603050405020304" pitchFamily="18" charset="0"/>
            </a:rPr>
            <a:t>Quản</a:t>
          </a:r>
          <a:r>
            <a:rPr lang="en-US" sz="1200" b="1" kern="1200" dirty="0">
              <a:latin typeface="UTM Avo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200" b="1" kern="1200" dirty="0" err="1">
              <a:latin typeface="UTM Avo" panose="02040603050506020204" pitchFamily="18" charset="0"/>
              <a:cs typeface="Times New Roman" panose="02020603050405020304" pitchFamily="18" charset="0"/>
            </a:rPr>
            <a:t>lý</a:t>
          </a:r>
          <a:r>
            <a:rPr lang="en-US" sz="1200" b="1" kern="1200" dirty="0">
              <a:latin typeface="UTM Avo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200" b="1" kern="1200" dirty="0" err="1">
              <a:latin typeface="UTM Avo" panose="02040603050506020204" pitchFamily="18" charset="0"/>
              <a:cs typeface="Times New Roman" panose="02020603050405020304" pitchFamily="18" charset="0"/>
            </a:rPr>
            <a:t>danh</a:t>
          </a:r>
          <a:r>
            <a:rPr lang="en-US" sz="1200" b="1" kern="1200" dirty="0">
              <a:latin typeface="UTM Avo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200" b="1" kern="1200" dirty="0" err="1">
              <a:latin typeface="UTM Avo" panose="02040603050506020204" pitchFamily="18" charset="0"/>
              <a:cs typeface="Times New Roman" panose="02020603050405020304" pitchFamily="18" charset="0"/>
            </a:rPr>
            <a:t>mục</a:t>
          </a:r>
          <a:r>
            <a:rPr lang="en-US" sz="1200" b="1" kern="1200" dirty="0">
              <a:latin typeface="UTM Avo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200" b="1" kern="1200" dirty="0" err="1">
              <a:latin typeface="UTM Avo" panose="02040603050506020204" pitchFamily="18" charset="0"/>
              <a:cs typeface="Times New Roman" panose="02020603050405020304" pitchFamily="18" charset="0"/>
            </a:rPr>
            <a:t>sản</a:t>
          </a:r>
          <a:r>
            <a:rPr lang="en-US" sz="1200" b="1" kern="1200" dirty="0">
              <a:latin typeface="UTM Avo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200" b="1" kern="1200" dirty="0" err="1">
              <a:latin typeface="UTM Avo" panose="02040603050506020204" pitchFamily="18" charset="0"/>
              <a:cs typeface="Times New Roman" panose="02020603050405020304" pitchFamily="18" charset="0"/>
            </a:rPr>
            <a:t>phẩm</a:t>
          </a:r>
          <a:endParaRPr lang="en-US" sz="1200" b="1" kern="1200" dirty="0">
            <a:latin typeface="UTM Avo" panose="02040603050506020204" pitchFamily="18" charset="0"/>
            <a:cs typeface="Times New Roman" panose="02020603050405020304" pitchFamily="18" charset="0"/>
          </a:endParaRPr>
        </a:p>
      </dsp:txBody>
      <dsp:txXfrm>
        <a:off x="6600074" y="136793"/>
        <a:ext cx="988669" cy="1169595"/>
      </dsp:txXfrm>
    </dsp:sp>
    <dsp:sp modelId="{131ED6C6-3341-48A2-9F1C-A6B44026CA96}">
      <dsp:nvSpPr>
        <dsp:cNvPr id="0" name=""/>
        <dsp:cNvSpPr/>
      </dsp:nvSpPr>
      <dsp:spPr>
        <a:xfrm>
          <a:off x="6674334" y="1337147"/>
          <a:ext cx="105018" cy="755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5916"/>
              </a:lnTo>
              <a:lnTo>
                <a:pt x="105018" y="75591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07CB46-CBD6-4E6B-8F31-0E543F09ED5F}">
      <dsp:nvSpPr>
        <dsp:cNvPr id="0" name=""/>
        <dsp:cNvSpPr/>
      </dsp:nvSpPr>
      <dsp:spPr>
        <a:xfrm>
          <a:off x="6779352" y="1468421"/>
          <a:ext cx="840149" cy="12492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125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Thêm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/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Sửa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/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Xóa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danh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mục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sản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phẩm</a:t>
          </a:r>
          <a:endParaRPr lang="en-US" sz="1100" kern="1200" dirty="0">
            <a:latin typeface="UTM Centur" panose="02040603050506020204" pitchFamily="18" charset="0"/>
            <a:cs typeface="Times New Roman" panose="02020603050405020304" pitchFamily="18" charset="0"/>
          </a:endParaRPr>
        </a:p>
      </dsp:txBody>
      <dsp:txXfrm>
        <a:off x="6803959" y="1493028"/>
        <a:ext cx="790935" cy="1200072"/>
      </dsp:txXfrm>
    </dsp:sp>
    <dsp:sp modelId="{C462A1C4-E879-4B45-9B24-2E5705567162}">
      <dsp:nvSpPr>
        <dsp:cNvPr id="0" name=""/>
        <dsp:cNvSpPr/>
      </dsp:nvSpPr>
      <dsp:spPr>
        <a:xfrm>
          <a:off x="6674334" y="1337147"/>
          <a:ext cx="105018" cy="21570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57026"/>
              </a:lnTo>
              <a:lnTo>
                <a:pt x="105018" y="215702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F8FAAB-9CED-48C4-AF35-61E6B38C64AE}">
      <dsp:nvSpPr>
        <dsp:cNvPr id="0" name=""/>
        <dsp:cNvSpPr/>
      </dsp:nvSpPr>
      <dsp:spPr>
        <a:xfrm>
          <a:off x="6779352" y="2848981"/>
          <a:ext cx="840149" cy="12903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125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Phân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loại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sản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phẩm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vào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các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danh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mục</a:t>
          </a:r>
          <a:endParaRPr lang="en-US" sz="1100" kern="1200" dirty="0">
            <a:latin typeface="UTM Centur" panose="02040603050506020204" pitchFamily="18" charset="0"/>
            <a:cs typeface="Times New Roman" panose="02020603050405020304" pitchFamily="18" charset="0"/>
          </a:endParaRPr>
        </a:p>
      </dsp:txBody>
      <dsp:txXfrm>
        <a:off x="6803959" y="2873588"/>
        <a:ext cx="790935" cy="1241171"/>
      </dsp:txXfrm>
    </dsp:sp>
    <dsp:sp modelId="{420EE65E-0DB9-4152-B048-9763707087C8}">
      <dsp:nvSpPr>
        <dsp:cNvPr id="0" name=""/>
        <dsp:cNvSpPr/>
      </dsp:nvSpPr>
      <dsp:spPr>
        <a:xfrm>
          <a:off x="7882049" y="106034"/>
          <a:ext cx="1050187" cy="942138"/>
        </a:xfrm>
        <a:prstGeom prst="roundRect">
          <a:avLst>
            <a:gd name="adj" fmla="val 10000"/>
          </a:avLst>
        </a:prstGeom>
        <a:solidFill>
          <a:schemeClr val="tx2">
            <a:lumMod val="75000"/>
            <a:lumOff val="25000"/>
          </a:schemeClr>
        </a:solidFill>
        <a:ln w="38100"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25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 err="1">
              <a:latin typeface="UTM Avo" panose="02040603050506020204" pitchFamily="18" charset="0"/>
              <a:cs typeface="Times New Roman" panose="02020603050405020304" pitchFamily="18" charset="0"/>
            </a:rPr>
            <a:t>Quản</a:t>
          </a:r>
          <a:r>
            <a:rPr lang="en-US" sz="1200" b="1" kern="1200" dirty="0">
              <a:latin typeface="UTM Avo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200" b="1" kern="1200" dirty="0" err="1">
              <a:latin typeface="UTM Avo" panose="02040603050506020204" pitchFamily="18" charset="0"/>
              <a:cs typeface="Times New Roman" panose="02020603050405020304" pitchFamily="18" charset="0"/>
            </a:rPr>
            <a:t>lý</a:t>
          </a:r>
          <a:br>
            <a:rPr lang="en-US" sz="1200" b="1" kern="1200" dirty="0">
              <a:latin typeface="UTM Avo" panose="02040603050506020204" pitchFamily="18" charset="0"/>
              <a:cs typeface="Times New Roman" panose="02020603050405020304" pitchFamily="18" charset="0"/>
            </a:rPr>
          </a:br>
          <a:r>
            <a:rPr lang="en-US" sz="1000" b="1" kern="1200" dirty="0" err="1">
              <a:latin typeface="UTM Avo" panose="02040603050506020204" pitchFamily="18" charset="0"/>
              <a:cs typeface="Times New Roman" panose="02020603050405020304" pitchFamily="18" charset="0"/>
            </a:rPr>
            <a:t>nhà</a:t>
          </a:r>
          <a:r>
            <a:rPr lang="en-US" sz="1000" b="1" kern="1200" dirty="0">
              <a:latin typeface="UTM Avo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000" b="1" kern="1200" dirty="0" err="1">
              <a:latin typeface="UTM Avo" panose="02040603050506020204" pitchFamily="18" charset="0"/>
              <a:cs typeface="Times New Roman" panose="02020603050405020304" pitchFamily="18" charset="0"/>
            </a:rPr>
            <a:t>cung</a:t>
          </a:r>
          <a:r>
            <a:rPr lang="en-US" sz="1000" b="1" kern="1200" dirty="0">
              <a:latin typeface="UTM Avo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000" b="1" kern="1200" dirty="0" err="1">
              <a:latin typeface="UTM Avo" panose="02040603050506020204" pitchFamily="18" charset="0"/>
              <a:cs typeface="Times New Roman" panose="02020603050405020304" pitchFamily="18" charset="0"/>
            </a:rPr>
            <a:t>cấp</a:t>
          </a:r>
          <a:endParaRPr lang="en-US" sz="1200" b="1" kern="1200" dirty="0">
            <a:latin typeface="UTM Avo" panose="02040603050506020204" pitchFamily="18" charset="0"/>
            <a:cs typeface="Times New Roman" panose="02020603050405020304" pitchFamily="18" charset="0"/>
          </a:endParaRPr>
        </a:p>
      </dsp:txBody>
      <dsp:txXfrm>
        <a:off x="7909643" y="133628"/>
        <a:ext cx="994999" cy="886950"/>
      </dsp:txXfrm>
    </dsp:sp>
    <dsp:sp modelId="{667208B7-5E0D-465F-9276-9A0CCEEAB5BB}">
      <dsp:nvSpPr>
        <dsp:cNvPr id="0" name=""/>
        <dsp:cNvSpPr/>
      </dsp:nvSpPr>
      <dsp:spPr>
        <a:xfrm>
          <a:off x="7987067" y="1048173"/>
          <a:ext cx="105018" cy="7934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3463"/>
              </a:lnTo>
              <a:lnTo>
                <a:pt x="105018" y="79346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42FA9E-00D5-429A-9718-B74314BCEFA0}">
      <dsp:nvSpPr>
        <dsp:cNvPr id="0" name=""/>
        <dsp:cNvSpPr/>
      </dsp:nvSpPr>
      <dsp:spPr>
        <a:xfrm>
          <a:off x="8092086" y="1179446"/>
          <a:ext cx="840149" cy="13243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125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Thêm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/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Sửa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/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Xóa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thông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tin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nhà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cung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cấp</a:t>
          </a:r>
          <a:endParaRPr lang="en-US" sz="1100" kern="1200" dirty="0">
            <a:latin typeface="UTM Centur" panose="02040603050506020204" pitchFamily="18" charset="0"/>
            <a:cs typeface="Times New Roman" panose="02020603050405020304" pitchFamily="18" charset="0"/>
          </a:endParaRPr>
        </a:p>
      </dsp:txBody>
      <dsp:txXfrm>
        <a:off x="8116693" y="1204053"/>
        <a:ext cx="790935" cy="1275166"/>
      </dsp:txXfrm>
    </dsp:sp>
    <dsp:sp modelId="{F9BCA2C7-2B6B-4183-81A3-29721D4E443D}">
      <dsp:nvSpPr>
        <dsp:cNvPr id="0" name=""/>
        <dsp:cNvSpPr/>
      </dsp:nvSpPr>
      <dsp:spPr>
        <a:xfrm>
          <a:off x="7987067" y="1048173"/>
          <a:ext cx="105018" cy="21863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86381"/>
              </a:lnTo>
              <a:lnTo>
                <a:pt x="105018" y="21863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53C34F-AF53-41CE-89AB-80C4A324B67F}">
      <dsp:nvSpPr>
        <dsp:cNvPr id="0" name=""/>
        <dsp:cNvSpPr/>
      </dsp:nvSpPr>
      <dsp:spPr>
        <a:xfrm>
          <a:off x="8092086" y="2635100"/>
          <a:ext cx="840149" cy="11989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125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Xem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các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sản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phẩm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được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cung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cấp</a:t>
          </a:r>
          <a:endParaRPr lang="en-US" sz="1100" kern="1200" dirty="0">
            <a:latin typeface="UTM Centur" panose="02040603050506020204" pitchFamily="18" charset="0"/>
            <a:cs typeface="Times New Roman" panose="02020603050405020304" pitchFamily="18" charset="0"/>
          </a:endParaRPr>
        </a:p>
      </dsp:txBody>
      <dsp:txXfrm>
        <a:off x="8116693" y="2659707"/>
        <a:ext cx="790935" cy="1149695"/>
      </dsp:txXfrm>
    </dsp:sp>
    <dsp:sp modelId="{30C66B85-4EA8-4C89-B642-D94BBFB70E19}">
      <dsp:nvSpPr>
        <dsp:cNvPr id="0" name=""/>
        <dsp:cNvSpPr/>
      </dsp:nvSpPr>
      <dsp:spPr>
        <a:xfrm>
          <a:off x="9194782" y="106034"/>
          <a:ext cx="1050187" cy="942138"/>
        </a:xfrm>
        <a:prstGeom prst="roundRect">
          <a:avLst>
            <a:gd name="adj" fmla="val 10000"/>
          </a:avLst>
        </a:prstGeom>
        <a:solidFill>
          <a:schemeClr val="tx2">
            <a:lumMod val="75000"/>
            <a:lumOff val="25000"/>
          </a:schemeClr>
        </a:solidFill>
        <a:ln w="38100"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25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 err="1">
              <a:latin typeface="UTM Avo" panose="02040603050506020204" pitchFamily="18" charset="0"/>
              <a:cs typeface="Times New Roman" panose="02020603050405020304" pitchFamily="18" charset="0"/>
            </a:rPr>
            <a:t>Quản</a:t>
          </a:r>
          <a:r>
            <a:rPr lang="en-US" sz="1200" b="1" kern="1200" dirty="0">
              <a:latin typeface="UTM Avo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200" b="1" kern="1200" dirty="0" err="1">
              <a:latin typeface="UTM Avo" panose="02040603050506020204" pitchFamily="18" charset="0"/>
              <a:cs typeface="Times New Roman" panose="02020603050405020304" pitchFamily="18" charset="0"/>
            </a:rPr>
            <a:t>lý</a:t>
          </a:r>
          <a:r>
            <a:rPr lang="en-US" sz="1200" b="1" kern="1200" dirty="0">
              <a:latin typeface="UTM Avo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200" b="1" kern="1200" dirty="0" err="1">
              <a:latin typeface="UTM Avo" panose="02040603050506020204" pitchFamily="18" charset="0"/>
              <a:cs typeface="Times New Roman" panose="02020603050405020304" pitchFamily="18" charset="0"/>
            </a:rPr>
            <a:t>phản</a:t>
          </a:r>
          <a:r>
            <a:rPr lang="en-US" sz="1200" b="1" kern="1200" dirty="0">
              <a:latin typeface="UTM Avo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200" b="1" kern="1200" dirty="0" err="1">
              <a:latin typeface="UTM Avo" panose="02040603050506020204" pitchFamily="18" charset="0"/>
              <a:cs typeface="Times New Roman" panose="02020603050405020304" pitchFamily="18" charset="0"/>
            </a:rPr>
            <a:t>hồi</a:t>
          </a:r>
          <a:endParaRPr lang="en-US" sz="1200" b="1" kern="1200" dirty="0">
            <a:latin typeface="UTM Avo" panose="02040603050506020204" pitchFamily="18" charset="0"/>
            <a:cs typeface="Times New Roman" panose="02020603050405020304" pitchFamily="18" charset="0"/>
          </a:endParaRPr>
        </a:p>
      </dsp:txBody>
      <dsp:txXfrm>
        <a:off x="9222376" y="133628"/>
        <a:ext cx="994999" cy="886950"/>
      </dsp:txXfrm>
    </dsp:sp>
    <dsp:sp modelId="{FE93796A-F7D7-40EC-8D28-AEC133C7D30F}">
      <dsp:nvSpPr>
        <dsp:cNvPr id="0" name=""/>
        <dsp:cNvSpPr/>
      </dsp:nvSpPr>
      <dsp:spPr>
        <a:xfrm>
          <a:off x="9299801" y="1048173"/>
          <a:ext cx="105018" cy="8303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0309"/>
              </a:lnTo>
              <a:lnTo>
                <a:pt x="105018" y="83030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306506-5457-4B75-B992-DDF7D04A38B1}">
      <dsp:nvSpPr>
        <dsp:cNvPr id="0" name=""/>
        <dsp:cNvSpPr/>
      </dsp:nvSpPr>
      <dsp:spPr>
        <a:xfrm>
          <a:off x="9404820" y="1179446"/>
          <a:ext cx="840149" cy="13980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125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Nhận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phản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hồi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từ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khách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hàng</a:t>
          </a:r>
          <a:endParaRPr lang="en-US" sz="1100" kern="1200" dirty="0">
            <a:latin typeface="UTM Centur" panose="02040603050506020204" pitchFamily="18" charset="0"/>
            <a:cs typeface="Times New Roman" panose="02020603050405020304" pitchFamily="18" charset="0"/>
          </a:endParaRPr>
        </a:p>
      </dsp:txBody>
      <dsp:txXfrm>
        <a:off x="9429427" y="1204053"/>
        <a:ext cx="790935" cy="1348858"/>
      </dsp:txXfrm>
    </dsp:sp>
    <dsp:sp modelId="{798C260B-5122-4821-AFCC-7A7DD9FBB4B6}">
      <dsp:nvSpPr>
        <dsp:cNvPr id="0" name=""/>
        <dsp:cNvSpPr/>
      </dsp:nvSpPr>
      <dsp:spPr>
        <a:xfrm>
          <a:off x="9299801" y="1048173"/>
          <a:ext cx="105018" cy="22065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6534"/>
              </a:lnTo>
              <a:lnTo>
                <a:pt x="105018" y="220653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7CFF67-EDCB-4DF6-80D8-7C3C0150B820}">
      <dsp:nvSpPr>
        <dsp:cNvPr id="0" name=""/>
        <dsp:cNvSpPr/>
      </dsp:nvSpPr>
      <dsp:spPr>
        <a:xfrm>
          <a:off x="9404820" y="2708792"/>
          <a:ext cx="840149" cy="10918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125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Quản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lý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nội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dung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phản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hồi</a:t>
          </a:r>
          <a:endParaRPr lang="en-US" sz="1100" kern="1200" dirty="0">
            <a:latin typeface="UTM Centur" panose="02040603050506020204" pitchFamily="18" charset="0"/>
            <a:cs typeface="Times New Roman" panose="02020603050405020304" pitchFamily="18" charset="0"/>
          </a:endParaRPr>
        </a:p>
      </dsp:txBody>
      <dsp:txXfrm>
        <a:off x="9429427" y="2733399"/>
        <a:ext cx="790935" cy="1042618"/>
      </dsp:txXfrm>
    </dsp:sp>
    <dsp:sp modelId="{9778180F-BDCE-4B7F-9978-339552EBC1BF}">
      <dsp:nvSpPr>
        <dsp:cNvPr id="0" name=""/>
        <dsp:cNvSpPr/>
      </dsp:nvSpPr>
      <dsp:spPr>
        <a:xfrm>
          <a:off x="10507516" y="106034"/>
          <a:ext cx="1050187" cy="942138"/>
        </a:xfrm>
        <a:prstGeom prst="roundRect">
          <a:avLst>
            <a:gd name="adj" fmla="val 10000"/>
          </a:avLst>
        </a:prstGeom>
        <a:solidFill>
          <a:schemeClr val="tx2">
            <a:lumMod val="75000"/>
            <a:lumOff val="25000"/>
          </a:schemeClr>
        </a:solidFill>
        <a:ln w="38100"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25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 err="1">
              <a:latin typeface="UTM Avo" panose="02040603050506020204" pitchFamily="18" charset="0"/>
              <a:cs typeface="Times New Roman" panose="02020603050405020304" pitchFamily="18" charset="0"/>
            </a:rPr>
            <a:t>Quản</a:t>
          </a:r>
          <a:r>
            <a:rPr lang="en-US" sz="1200" b="1" kern="1200" dirty="0">
              <a:latin typeface="UTM Avo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200" b="1" kern="1200" dirty="0" err="1">
              <a:latin typeface="UTM Avo" panose="02040603050506020204" pitchFamily="18" charset="0"/>
              <a:cs typeface="Times New Roman" panose="02020603050405020304" pitchFamily="18" charset="0"/>
            </a:rPr>
            <a:t>lý</a:t>
          </a:r>
          <a:r>
            <a:rPr lang="en-US" sz="1200" b="1" kern="1200" dirty="0">
              <a:latin typeface="UTM Avo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200" b="1" kern="1200" dirty="0" err="1">
              <a:latin typeface="UTM Avo" panose="02040603050506020204" pitchFamily="18" charset="0"/>
              <a:cs typeface="Times New Roman" panose="02020603050405020304" pitchFamily="18" charset="0"/>
            </a:rPr>
            <a:t>khuyến</a:t>
          </a:r>
          <a:r>
            <a:rPr lang="en-US" sz="1200" b="1" kern="1200" dirty="0">
              <a:latin typeface="UTM Avo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200" b="1" kern="1200" dirty="0" err="1">
              <a:latin typeface="UTM Avo" panose="02040603050506020204" pitchFamily="18" charset="0"/>
              <a:cs typeface="Times New Roman" panose="02020603050405020304" pitchFamily="18" charset="0"/>
            </a:rPr>
            <a:t>mãi</a:t>
          </a:r>
          <a:endParaRPr lang="en-US" sz="1200" b="1" kern="1200" dirty="0">
            <a:latin typeface="UTM Avo" panose="02040603050506020204" pitchFamily="18" charset="0"/>
            <a:cs typeface="Times New Roman" panose="02020603050405020304" pitchFamily="18" charset="0"/>
          </a:endParaRPr>
        </a:p>
      </dsp:txBody>
      <dsp:txXfrm>
        <a:off x="10535110" y="133628"/>
        <a:ext cx="994999" cy="886950"/>
      </dsp:txXfrm>
    </dsp:sp>
    <dsp:sp modelId="{45F5E231-C48E-4C06-BBBA-AB315C7B85E1}">
      <dsp:nvSpPr>
        <dsp:cNvPr id="0" name=""/>
        <dsp:cNvSpPr/>
      </dsp:nvSpPr>
      <dsp:spPr>
        <a:xfrm>
          <a:off x="10612535" y="1048173"/>
          <a:ext cx="105018" cy="9780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8081"/>
              </a:lnTo>
              <a:lnTo>
                <a:pt x="105018" y="9780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94791B-84F7-4E70-8FD6-7DCDF8571DEF}">
      <dsp:nvSpPr>
        <dsp:cNvPr id="0" name=""/>
        <dsp:cNvSpPr/>
      </dsp:nvSpPr>
      <dsp:spPr>
        <a:xfrm>
          <a:off x="10717554" y="1179446"/>
          <a:ext cx="840149" cy="16936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125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Tạo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và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quản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lý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các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chương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trình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khuyến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mãi</a:t>
          </a:r>
          <a:endParaRPr lang="en-US" sz="1100" kern="1200" dirty="0">
            <a:latin typeface="UTM Centur" panose="02040603050506020204" pitchFamily="18" charset="0"/>
            <a:cs typeface="Times New Roman" panose="02020603050405020304" pitchFamily="18" charset="0"/>
          </a:endParaRPr>
        </a:p>
      </dsp:txBody>
      <dsp:txXfrm>
        <a:off x="10742161" y="1204053"/>
        <a:ext cx="790935" cy="1644401"/>
      </dsp:txXfrm>
    </dsp:sp>
    <dsp:sp modelId="{C3F836E5-081E-486C-A039-7ADACF3D2805}">
      <dsp:nvSpPr>
        <dsp:cNvPr id="0" name=""/>
        <dsp:cNvSpPr/>
      </dsp:nvSpPr>
      <dsp:spPr>
        <a:xfrm>
          <a:off x="10612535" y="1048173"/>
          <a:ext cx="105018" cy="26670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67028"/>
              </a:lnTo>
              <a:lnTo>
                <a:pt x="105018" y="26670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8BE538-F473-4AC7-913D-F8E441712B87}">
      <dsp:nvSpPr>
        <dsp:cNvPr id="0" name=""/>
        <dsp:cNvSpPr/>
      </dsp:nvSpPr>
      <dsp:spPr>
        <a:xfrm>
          <a:off x="10717554" y="3004335"/>
          <a:ext cx="840149" cy="14217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125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Liên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kết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khuyến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mãi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với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sản</a:t>
          </a:r>
          <a:r>
            <a:rPr lang="en-US" sz="1100" kern="1200" dirty="0">
              <a:latin typeface="UTM Centur" panose="020406030505060202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UTM Centur" panose="02040603050506020204" pitchFamily="18" charset="0"/>
              <a:cs typeface="Times New Roman" panose="02020603050405020304" pitchFamily="18" charset="0"/>
            </a:rPr>
            <a:t>phẩm</a:t>
          </a:r>
          <a:endParaRPr lang="en-US" sz="1100" kern="1200" dirty="0">
            <a:latin typeface="UTM Centur" panose="02040603050506020204" pitchFamily="18" charset="0"/>
            <a:cs typeface="Times New Roman" panose="02020603050405020304" pitchFamily="18" charset="0"/>
          </a:endParaRPr>
        </a:p>
      </dsp:txBody>
      <dsp:txXfrm>
        <a:off x="10742161" y="3028942"/>
        <a:ext cx="790935" cy="13725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>
            <a:extLst>
              <a:ext uri="{FF2B5EF4-FFF2-40B4-BE49-F238E27FC236}">
                <a16:creationId xmlns:a16="http://schemas.microsoft.com/office/drawing/2014/main" id="{DB4D21B5-A74B-DD28-BE91-AE85CEC2D4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7347F40B-1CAA-1C87-2D60-36FF0DCD141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0C316A-4698-4C6A-871A-3053428833ED}" type="datetime1">
              <a:rPr lang="vi-VN" smtClean="0"/>
              <a:t>23/12/2024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00C5AE11-4761-F2BC-D84F-001D7648FB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A3087842-659E-6772-4891-0424AB5C2AC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9EC90-AA2B-480C-A7E0-3B2B020B5D1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8444112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15:35:42.294"/>
    </inkml:context>
    <inkml:brush xml:id="br0">
      <inkml:brushProperty name="width" value="0.025" units="cm"/>
      <inkml:brushProperty name="height" value="0.025" units="cm"/>
      <inkml:brushProperty name="color" value="#46B1E1"/>
    </inkml:brush>
  </inkml:definitions>
  <inkml:trace contextRef="#ctx0" brushRef="#br0">0 0 24575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17:21:37.372"/>
    </inkml:context>
    <inkml:brush xml:id="br0">
      <inkml:brushProperty name="width" value="0.025" units="cm"/>
      <inkml:brushProperty name="height" value="0.025" units="cm"/>
      <inkml:brushProperty name="color" value="#46B1E1"/>
    </inkml:brush>
  </inkml:definitions>
  <inkml:trace contextRef="#ctx0" brushRef="#br0">1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15:35:42.294"/>
    </inkml:context>
    <inkml:brush xml:id="br0">
      <inkml:brushProperty name="width" value="0.025" units="cm"/>
      <inkml:brushProperty name="height" value="0.025" units="cm"/>
      <inkml:brushProperty name="color" value="#46B1E1"/>
    </inkml:brush>
  </inkml:definitions>
  <inkml:trace contextRef="#ctx0" brushRef="#br0">0 0 24575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17:05:30.728"/>
    </inkml:context>
    <inkml:brush xml:id="br0">
      <inkml:brushProperty name="width" value="0.025" units="cm"/>
      <inkml:brushProperty name="height" value="0.025" units="cm"/>
      <inkml:brushProperty name="color" value="#46B1E1"/>
    </inkml:brush>
  </inkml:definitions>
  <inkml:trace contextRef="#ctx0" brushRef="#br0">1 116 24575,'0'16'0,"0"-1"0,1 1 0,1-1 0,6 28 0,-5-36 0,-1 0 0,1 0 0,1 0 0,-1 0 0,1-1 0,1 0 0,-1 1 0,1-2 0,0 1 0,0 0 0,12 9 0,-2-4 0,1 0 0,0-1 0,1-1 0,0-1 0,1 0 0,-1-1 0,1-1 0,1-1 0,-1 0 0,31 3 0,10-2 0,0-3 0,65-5 0,-3-5-179,-1-6-1,0-4 1,154-44 0,-182 34-277,0-5 1,-2-3 0,-2-4-1,135-82 1,-147 71-4742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17:19:59.699"/>
    </inkml:context>
    <inkml:brush xml:id="br0">
      <inkml:brushProperty name="width" value="0.025" units="cm"/>
      <inkml:brushProperty name="height" value="0.025" units="cm"/>
      <inkml:brushProperty name="color" value="#46B1E1"/>
    </inkml:brush>
  </inkml:definitions>
  <inkml:trace contextRef="#ctx0" brushRef="#br0">1 508 24575,'19'-16'0,"4"3"0,0-1 0,0 0 0,32-29 0,176-163 0,-194 170 0,74-63 0,-100 90 0,0 1 0,1 1 0,1 0 0,-1 0 0,1 1 0,0 1 0,0 0 0,18-4 0,-26 8 0,1 0 0,0 0 0,0 1 0,0 0 0,-1 0 0,1 0 0,0 1 0,0 0 0,0 0 0,-1 0 0,1 1 0,0 0 0,7 3 0,-10-3 0,1 0 0,-1 1 0,1-1 0,-1 1 0,0-1 0,0 1 0,0 0 0,0 0 0,-1 1 0,1-1 0,-1 0 0,0 1 0,0 0 0,0-1 0,-1 1 0,1 0 0,-1 0 0,0 0 0,2 6 0,-1 11 30,0-1-1,-1 1 0,-1-1 1,-1 1-1,-1-1 1,0 0-1,-2 1 0,0-1 1,-1 0-1,-12 27 0,-10 15-413,-63 106-1,74-140 17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17:21:12.036"/>
    </inkml:context>
    <inkml:brush xml:id="br0">
      <inkml:brushProperty name="width" value="0.025" units="cm"/>
      <inkml:brushProperty name="height" value="0.025" units="cm"/>
      <inkml:brushProperty name="color" value="#46B1E1"/>
    </inkml:brush>
  </inkml:definitions>
  <inkml:trace contextRef="#ctx0" brushRef="#br0">1096 100 24575,'-1'1'0,"-473"404"0,456-392 0,-75 56 0,-159 158 0,222-194 0,1 3 0,1 2 0,-30 52 0,42-62 0,0 2 0,2 1 0,1 0 0,0 2 0,-16 59 0,27-83 0,0 1 0,0-1 0,0 0 0,1 1 0,0-1 0,0 1 0,1 0 0,-1-1 0,2 17 0,0-21 0,0 1 0,0-1 0,0-1 0,0 1 0,1 0 0,-1 0 0,1-1 0,0 1 0,0-1 0,0 0 0,0 0 0,0 0 0,1 0 0,-1 0 0,1-1 0,0 0 0,0 0 0,0 0 0,5 4 0,4 1 0,0 0 0,1-2 0,-1 0 0,1-1 0,0-1 0,0-1 0,0-1 0,20 1 0,12-4 0,49-8 0,-22-4-1365,-7-1-5461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17:20:31.352"/>
    </inkml:context>
    <inkml:brush xml:id="br0">
      <inkml:brushProperty name="width" value="0.025" units="cm"/>
      <inkml:brushProperty name="height" value="0.025" units="cm"/>
      <inkml:brushProperty name="color" value="#46B1E1"/>
    </inkml:brush>
  </inkml:definitions>
  <inkml:trace contextRef="#ctx0" brushRef="#br0">44 1 24575,'12'-1'0,"4"1"0,-1 0 0,1 1 0,-1 1 0,1 0 0,-1 0 0,0 1 0,0 1 0,-1 0 0,1 0 0,-1 2 0,0-1 0,0 1 0,-1 1 0,0 0 0,-1 1 0,1 0 0,-2 0 0,0 1 0,0 1 0,-1-1 0,0 1 0,-1 1 0,0-1 0,-1 1 0,0 1 0,-2-1 0,1 1 0,-2 0 0,0 0 0,0 1 0,3 20 0,-1 24 0,-3 70 0,1 20 0,-2-123 0,1-1 0,1 0 0,1 1 0,13 25 0,-13-37 0,0 0 0,2-1 0,0 0 0,0 0 0,1 0 0,1-1 0,0 0 0,1-1 0,0 0 0,0 0 0,1-1 0,1 0 0,0-1 0,0 0 0,0-1 0,1 0 0,1-1 0,17 5 0,10 1 0,0-1 0,1-3 0,0 0 0,1-3 0,56 1 0,25-5-264,189-19-1,124-37-489,-284 35 669,163-20-1329,-193 26-3995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17:06:35.751"/>
    </inkml:context>
    <inkml:brush xml:id="br0">
      <inkml:brushProperty name="width" value="0.025" units="cm"/>
      <inkml:brushProperty name="height" value="0.025" units="cm"/>
      <inkml:brushProperty name="color" value="#46B1E1"/>
    </inkml:brush>
  </inkml:definitions>
  <inkml:trace contextRef="#ctx0" brushRef="#br0">3094 0 24575,'-1'4'0,"0"0"0,-1 0 0,1-1 0,-1 1 0,1-1 0,-1 0 0,0 1 0,0-1 0,0 0 0,-3 3 0,-30 37 0,10-17 0,0-1 0,-2-2 0,0-1 0,-2-1 0,-38 20 0,-158 63 0,195-92 0,-130 48-67,-282 59 0,-173-24-208,170-31 99,6 31 101,231-27 75,172-53 0,0 2 0,1 2 0,-50 37 0,77-50-3,1 0 0,0 0 0,0 1 0,0 1 0,1-1 0,0 1 0,0 0 0,-7 12 0,11-16 31,1 0-1,-1 1 1,0-1-1,1 1 0,0-1 1,0 1-1,0-1 1,0 1-1,0 0 1,1-1-1,-1 1 1,1 0-1,0 0 1,0 0-1,1-1 1,-1 1-1,1 0 1,0-1-1,0 1 1,3 8-1,1 1 7,0-1 0,1 0 0,1 0 0,0-1 0,0 0 0,16 20-1,55 55-1525,-32-41-5334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17:22:20.645"/>
    </inkml:context>
    <inkml:brush xml:id="br0">
      <inkml:brushProperty name="width" value="0.025" units="cm"/>
      <inkml:brushProperty name="height" value="0.025" units="cm"/>
      <inkml:brushProperty name="color" value="#46B1E1"/>
    </inkml:brush>
  </inkml:definitions>
  <inkml:trace contextRef="#ctx0" brushRef="#br0">38 28 24575,'5'-1'0,"1"0"0,100-19 0,-76 16 0,0 2 0,50 3 0,-25 0 0,-47-1 0,13 0 0,0 0 0,35 7 0,-50-6 0,-1 0 0,1 0 0,-1 1 0,1 1 0,0-1 0,-1 0 0,0 1 0,0 0 0,0 0 0,0 1 0,0-1 0,-1 1 0,0 0 0,6 7 0,-7-8 0,-1-1 0,-1 1 0,1 0 0,0 0 0,-1 1 0,1-1 0,-1 0 0,0 1 0,0-1 0,0 1 0,0-1 0,-1 1 0,0 0 0,1-1 0,-1 1 0,0-1 0,-1 1 0,1-1 0,-2 7 0,1-5 0,-1-1 0,0 1 0,0 0 0,-1 0 0,1-1 0,-1 1 0,0-2 0,0 2 0,0-2 0,-1 1 0,1 0 0,-1-1 0,-5 4 0,-25 16-341,0-2 0,-1-2-1,-73 28 1,65-30-6485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17:22:42.875"/>
    </inkml:context>
    <inkml:brush xml:id="br0">
      <inkml:brushProperty name="width" value="0.025" units="cm"/>
      <inkml:brushProperty name="height" value="0.025" units="cm"/>
      <inkml:brushProperty name="color" value="#46B1E1"/>
    </inkml:brush>
  </inkml:definitions>
  <inkml:trace contextRef="#ctx0" brushRef="#br0">47 7 24575,'10'-3'0,"13"0"0,1 4 0,4 5 0,0 5 0,-1 4 0,-2 6 0,-3 3 0,0 3 0,-2 5 0,3-1 0,1 2 0,-1 1 0,-17-24-2587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17:23:07.650"/>
    </inkml:context>
    <inkml:brush xml:id="br0">
      <inkml:brushProperty name="width" value="0.025" units="cm"/>
      <inkml:brushProperty name="height" value="0.025" units="cm"/>
      <inkml:brushProperty name="color" value="#46B1E1"/>
    </inkml:brush>
  </inkml:definitions>
  <inkml:trace contextRef="#ctx0" brushRef="#br0">89 768 24575,'49'28'0,"11"7"0,1-3 0,90 33 0,-72-39 0,2-4 0,0-3 0,1-4 0,1-3 0,107 1 0,-131-13 0,1-3 0,-1-2 0,-1-3 0,1-2 0,-1-3 0,-1-3 0,-1-2 0,67-30 0,-82 28 0,-1-1 0,-1-2 0,0-2 0,-2-1 0,-1-2 0,-2-1 0,37-40 0,-56 52 0,-1-1 0,-1-1 0,0 0 0,-1 0 0,-2-1 0,17-42 0,-22 46 0,0 0 0,-1 0 0,-1-1 0,-1 1 0,-1-1 0,0 1 0,-1-1 0,0 0 0,-2 1 0,-4-25 0,2 27 34,0 0 1,-1 1-1,0-1 0,-1 1 0,0 0 0,-2 0 0,1 1 0,-1 0 0,-16-17 1,3 6-462,-2 0 0,-1 2 1,-31-22-1,4 7-6399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17:05:30.728"/>
    </inkml:context>
    <inkml:brush xml:id="br0">
      <inkml:brushProperty name="width" value="0.025" units="cm"/>
      <inkml:brushProperty name="height" value="0.025" units="cm"/>
      <inkml:brushProperty name="color" value="#46B1E1"/>
    </inkml:brush>
  </inkml:definitions>
  <inkml:trace contextRef="#ctx0" brushRef="#br0">1 116 24575,'0'16'0,"0"-1"0,1 1 0,1-1 0,6 28 0,-5-36 0,-1 0 0,1 0 0,1 0 0,-1 0 0,1-1 0,1 0 0,-1 1 0,1-2 0,0 1 0,0 0 0,12 9 0,-2-4 0,1 0 0,0-1 0,1-1 0,0-1 0,1 0 0,-1-1 0,1-1 0,1-1 0,-1 0 0,31 3 0,10-2 0,0-3 0,65-5 0,-3-5-179,-1-6-1,0-4 1,154-44 0,-182 34-277,0-5 1,-2-3 0,-2-4-1,135-82 1,-147 71-4742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17:21:37.372"/>
    </inkml:context>
    <inkml:brush xml:id="br0">
      <inkml:brushProperty name="width" value="0.025" units="cm"/>
      <inkml:brushProperty name="height" value="0.025" units="cm"/>
      <inkml:brushProperty name="color" value="#46B1E1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17:19:59.699"/>
    </inkml:context>
    <inkml:brush xml:id="br0">
      <inkml:brushProperty name="width" value="0.025" units="cm"/>
      <inkml:brushProperty name="height" value="0.025" units="cm"/>
      <inkml:brushProperty name="color" value="#46B1E1"/>
    </inkml:brush>
  </inkml:definitions>
  <inkml:trace contextRef="#ctx0" brushRef="#br0">1 508 24575,'19'-16'0,"4"3"0,0-1 0,0 0 0,32-29 0,176-163 0,-194 170 0,74-63 0,-100 90 0,0 1 0,1 1 0,1 0 0,-1 0 0,1 1 0,0 1 0,0 0 0,18-4 0,-26 8 0,1 0 0,0 0 0,0 1 0,0 0 0,-1 0 0,1 0 0,0 1 0,0 0 0,0 0 0,-1 0 0,1 1 0,0 0 0,7 3 0,-10-3 0,1 0 0,-1 1 0,1-1 0,-1 1 0,0-1 0,0 1 0,0 0 0,0 0 0,-1 1 0,1-1 0,-1 0 0,0 1 0,0 0 0,0-1 0,-1 1 0,1 0 0,-1 0 0,0 0 0,2 6 0,-1 11 30,0-1-1,-1 1 0,-1-1 1,-1 1-1,-1-1 1,0 0-1,-2 1 0,0-1 1,-1 0-1,-12 27 0,-10 15-413,-63 106-1,74-140 17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17:21:12.036"/>
    </inkml:context>
    <inkml:brush xml:id="br0">
      <inkml:brushProperty name="width" value="0.025" units="cm"/>
      <inkml:brushProperty name="height" value="0.025" units="cm"/>
      <inkml:brushProperty name="color" value="#46B1E1"/>
    </inkml:brush>
  </inkml:definitions>
  <inkml:trace contextRef="#ctx0" brushRef="#br0">1096 100 24575,'-1'1'0,"-473"404"0,456-392 0,-75 56 0,-159 158 0,222-194 0,1 3 0,1 2 0,-30 52 0,42-62 0,0 2 0,2 1 0,1 0 0,0 2 0,-16 59 0,27-83 0,0 1 0,0-1 0,0 0 0,1 1 0,0-1 0,0 1 0,1 0 0,-1-1 0,2 17 0,0-21 0,0 1 0,0-1 0,0-1 0,0 1 0,1 0 0,-1 0 0,1-1 0,0 1 0,0-1 0,0 0 0,0 0 0,0 0 0,1 0 0,-1 0 0,1-1 0,0 0 0,0 0 0,0 0 0,5 4 0,4 1 0,0 0 0,1-2 0,-1 0 0,1-1 0,0-1 0,0-1 0,0-1 0,20 1 0,12-4 0,49-8 0,-22-4-1365,-7-1-5461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17:20:31.352"/>
    </inkml:context>
    <inkml:brush xml:id="br0">
      <inkml:brushProperty name="width" value="0.025" units="cm"/>
      <inkml:brushProperty name="height" value="0.025" units="cm"/>
      <inkml:brushProperty name="color" value="#46B1E1"/>
    </inkml:brush>
  </inkml:definitions>
  <inkml:trace contextRef="#ctx0" brushRef="#br0">44 1 24575,'12'-1'0,"4"1"0,-1 0 0,1 1 0,-1 1 0,1 0 0,-1 0 0,0 1 0,0 1 0,-1 0 0,1 0 0,-1 2 0,0-1 0,0 1 0,-1 1 0,0 0 0,-1 1 0,1 0 0,-2 0 0,0 1 0,0 1 0,-1-1 0,0 1 0,-1 1 0,0-1 0,-1 1 0,0 1 0,-2-1 0,1 1 0,-2 0 0,0 0 0,0 1 0,3 20 0,-1 24 0,-3 70 0,1 20 0,-2-123 0,1-1 0,1 0 0,1 1 0,13 25 0,-13-37 0,0 0 0,2-1 0,0 0 0,0 0 0,1 0 0,1-1 0,0 0 0,1-1 0,0 0 0,0 0 0,1-1 0,1 0 0,0-1 0,0 0 0,0-1 0,1 0 0,1-1 0,17 5 0,10 1 0,0-1 0,1-3 0,0 0 0,1-3 0,56 1 0,25-5-264,189-19-1,124-37-489,-284 35 669,163-20-1329,-193 26-3995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17:06:35.751"/>
    </inkml:context>
    <inkml:brush xml:id="br0">
      <inkml:brushProperty name="width" value="0.025" units="cm"/>
      <inkml:brushProperty name="height" value="0.025" units="cm"/>
      <inkml:brushProperty name="color" value="#46B1E1"/>
    </inkml:brush>
  </inkml:definitions>
  <inkml:trace contextRef="#ctx0" brushRef="#br0">3094 0 24575,'-1'4'0,"0"0"0,-1 0 0,1-1 0,-1 1 0,1-1 0,-1 0 0,0 1 0,0-1 0,0 0 0,-3 3 0,-30 37 0,10-17 0,0-1 0,-2-2 0,0-1 0,-2-1 0,-38 20 0,-158 63 0,195-92 0,-130 48-67,-282 59 0,-173-24-208,170-31 99,6 31 101,231-27 75,172-53 0,0 2 0,1 2 0,-50 37 0,77-50-3,1 0 0,0 0 0,0 1 0,0 1 0,1-1 0,0 1 0,0 0 0,-7 12 0,11-16 31,1 0-1,-1 1 1,0-1-1,1 1 0,0-1 1,0 1-1,0-1 1,0 1-1,0 0 1,1-1-1,-1 1 1,1 0-1,0 0 1,0 0-1,1-1 1,-1 1-1,1 0 1,0-1-1,0 1 1,3 8-1,1 1 7,0-1 0,1 0 0,1 0 0,0-1 0,0 0 0,16 20-1,55 55-1525,-32-41-5334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17:22:20.645"/>
    </inkml:context>
    <inkml:brush xml:id="br0">
      <inkml:brushProperty name="width" value="0.025" units="cm"/>
      <inkml:brushProperty name="height" value="0.025" units="cm"/>
      <inkml:brushProperty name="color" value="#46B1E1"/>
    </inkml:brush>
  </inkml:definitions>
  <inkml:trace contextRef="#ctx0" brushRef="#br0">38 28 24575,'5'-1'0,"1"0"0,100-19 0,-76 16 0,0 2 0,50 3 0,-25 0 0,-47-1 0,13 0 0,0 0 0,35 7 0,-50-6 0,-1 0 0,1 0 0,-1 1 0,1 1 0,0-1 0,-1 0 0,0 1 0,0 0 0,0 0 0,0 1 0,0-1 0,-1 1 0,0 0 0,6 7 0,-7-8 0,-1-1 0,-1 1 0,1 0 0,0 0 0,-1 1 0,1-1 0,-1 0 0,0 1 0,0-1 0,0 1 0,0-1 0,-1 1 0,0 0 0,1-1 0,-1 1 0,0-1 0,-1 1 0,1-1 0,-2 7 0,1-5 0,-1-1 0,0 1 0,0 0 0,-1 0 0,1-1 0,-1 1 0,0-2 0,0 2 0,0-2 0,-1 1 0,1 0 0,-1-1 0,-5 4 0,-25 16-341,0-2 0,-1-2-1,-73 28 1,65-30-6485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17:22:42.875"/>
    </inkml:context>
    <inkml:brush xml:id="br0">
      <inkml:brushProperty name="width" value="0.025" units="cm"/>
      <inkml:brushProperty name="height" value="0.025" units="cm"/>
      <inkml:brushProperty name="color" value="#46B1E1"/>
    </inkml:brush>
  </inkml:definitions>
  <inkml:trace contextRef="#ctx0" brushRef="#br0">47 7 24575,'10'-3'0,"13"0"0,1 4 0,4 5 0,0 5 0,-1 4 0,-2 6 0,-3 3 0,0 3 0,-2 5 0,3-1 0,1 2 0,-1 1 0,-17-24-2587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17:23:07.650"/>
    </inkml:context>
    <inkml:brush xml:id="br0">
      <inkml:brushProperty name="width" value="0.025" units="cm"/>
      <inkml:brushProperty name="height" value="0.025" units="cm"/>
      <inkml:brushProperty name="color" value="#46B1E1"/>
    </inkml:brush>
  </inkml:definitions>
  <inkml:trace contextRef="#ctx0" brushRef="#br0">89 768 24575,'49'28'0,"11"7"0,1-3 0,90 33 0,-72-39 0,2-4 0,0-3 0,1-4 0,1-3 0,107 1 0,-131-13 0,1-3 0,-1-2 0,-1-3 0,1-2 0,-1-3 0,-1-3 0,-1-2 0,67-30 0,-82 28 0,-1-1 0,-1-2 0,0-2 0,-2-1 0,-1-2 0,-2-1 0,37-40 0,-56 52 0,-1-1 0,-1-1 0,0 0 0,-1 0 0,-2-1 0,17-42 0,-22 46 0,0 0 0,-1 0 0,-1-1 0,-1 1 0,-1-1 0,0 1 0,-1-1 0,0 0 0,-2 1 0,-4-25 0,2 27 34,0 0 1,-1 1-1,0-1 0,-1 1 0,0 0 0,-2 0 0,1 1 0,-1 0 0,-16-17 1,3 6-462,-2 0 0,-1 2 1,-31-22-1,4 7-6399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vi-VN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A2510B6-01EC-4E05-AA7B-73E49C0D251E}" type="datetime1">
              <a:rPr lang="vi-VN" smtClean="0"/>
              <a:t>23/12/2024</a:t>
            </a:fld>
            <a:endParaRPr lang="vi-VN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vi-VN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vi-VN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917A3018-371E-4739-88AC-17A507A9220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687769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08890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9132A-CED9-CB1B-7CE1-4C8B1115B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>
            <a:extLst>
              <a:ext uri="{FF2B5EF4-FFF2-40B4-BE49-F238E27FC236}">
                <a16:creationId xmlns:a16="http://schemas.microsoft.com/office/drawing/2014/main" id="{F4A0B32D-437D-10E5-9194-C27B15D1AB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>
            <a:extLst>
              <a:ext uri="{FF2B5EF4-FFF2-40B4-BE49-F238E27FC236}">
                <a16:creationId xmlns:a16="http://schemas.microsoft.com/office/drawing/2014/main" id="{26E4F00A-84DF-9413-AEA5-6A48A9C56D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78243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61426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AED13-4716-941B-BBC3-59F120756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>
            <a:extLst>
              <a:ext uri="{FF2B5EF4-FFF2-40B4-BE49-F238E27FC236}">
                <a16:creationId xmlns:a16="http://schemas.microsoft.com/office/drawing/2014/main" id="{86B8BC18-6BF0-3CE6-7231-246238EE7C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>
            <a:extLst>
              <a:ext uri="{FF2B5EF4-FFF2-40B4-BE49-F238E27FC236}">
                <a16:creationId xmlns:a16="http://schemas.microsoft.com/office/drawing/2014/main" id="{C4FFAD17-CFE5-5016-3615-6109EC1124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91310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450060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55C60-287D-BA89-DE48-F77FC68DC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>
            <a:extLst>
              <a:ext uri="{FF2B5EF4-FFF2-40B4-BE49-F238E27FC236}">
                <a16:creationId xmlns:a16="http://schemas.microsoft.com/office/drawing/2014/main" id="{59CB942E-12EF-28B5-DD9B-1853DC4EA8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>
            <a:extLst>
              <a:ext uri="{FF2B5EF4-FFF2-40B4-BE49-F238E27FC236}">
                <a16:creationId xmlns:a16="http://schemas.microsoft.com/office/drawing/2014/main" id="{228F9B48-C8CC-D2B3-FAC6-CEF0B2136E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400911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12556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C361C-A483-32E4-EA07-C148DABF6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>
            <a:extLst>
              <a:ext uri="{FF2B5EF4-FFF2-40B4-BE49-F238E27FC236}">
                <a16:creationId xmlns:a16="http://schemas.microsoft.com/office/drawing/2014/main" id="{D3B6192E-1912-1A9C-0AE5-DCC3F2FC16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>
            <a:extLst>
              <a:ext uri="{FF2B5EF4-FFF2-40B4-BE49-F238E27FC236}">
                <a16:creationId xmlns:a16="http://schemas.microsoft.com/office/drawing/2014/main" id="{5BF21F7B-548B-69D8-6C89-C451D7E4F0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924314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4E82C-DBA5-FDFE-B949-EF6908832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>
            <a:extLst>
              <a:ext uri="{FF2B5EF4-FFF2-40B4-BE49-F238E27FC236}">
                <a16:creationId xmlns:a16="http://schemas.microsoft.com/office/drawing/2014/main" id="{872897DF-CF36-131A-5B98-87BAB57533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>
            <a:extLst>
              <a:ext uri="{FF2B5EF4-FFF2-40B4-BE49-F238E27FC236}">
                <a16:creationId xmlns:a16="http://schemas.microsoft.com/office/drawing/2014/main" id="{A2291ABA-B7B9-70B9-624D-9F7798F760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948649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98852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15499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357715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291386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794530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5C14D-36DD-35B1-B767-7D35F237B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>
            <a:extLst>
              <a:ext uri="{FF2B5EF4-FFF2-40B4-BE49-F238E27FC236}">
                <a16:creationId xmlns:a16="http://schemas.microsoft.com/office/drawing/2014/main" id="{69013580-7C67-2798-D868-58C6DCB3BA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>
            <a:extLst>
              <a:ext uri="{FF2B5EF4-FFF2-40B4-BE49-F238E27FC236}">
                <a16:creationId xmlns:a16="http://schemas.microsoft.com/office/drawing/2014/main" id="{89C923C2-8436-5EF6-0459-491830C3EE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566094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633575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385266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632891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960AB-E7D0-87C5-7483-A89E9E092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>
            <a:extLst>
              <a:ext uri="{FF2B5EF4-FFF2-40B4-BE49-F238E27FC236}">
                <a16:creationId xmlns:a16="http://schemas.microsoft.com/office/drawing/2014/main" id="{F07A4CF6-2AF8-27D2-694A-224D113BB3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>
            <a:extLst>
              <a:ext uri="{FF2B5EF4-FFF2-40B4-BE49-F238E27FC236}">
                <a16:creationId xmlns:a16="http://schemas.microsoft.com/office/drawing/2014/main" id="{48A782CD-188E-BC7A-4C5C-E5783F1343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685871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0797B-F1C1-3946-E7D3-D5C4346D9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>
            <a:extLst>
              <a:ext uri="{FF2B5EF4-FFF2-40B4-BE49-F238E27FC236}">
                <a16:creationId xmlns:a16="http://schemas.microsoft.com/office/drawing/2014/main" id="{2081878E-5287-D2D1-C93F-2C7A26B382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>
            <a:extLst>
              <a:ext uri="{FF2B5EF4-FFF2-40B4-BE49-F238E27FC236}">
                <a16:creationId xmlns:a16="http://schemas.microsoft.com/office/drawing/2014/main" id="{AFB3427F-91D2-231E-1EC2-416682A0FF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943627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864970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7FC76-E496-DF26-2B6C-08F3617C0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>
            <a:extLst>
              <a:ext uri="{FF2B5EF4-FFF2-40B4-BE49-F238E27FC236}">
                <a16:creationId xmlns:a16="http://schemas.microsoft.com/office/drawing/2014/main" id="{53376529-9447-058D-067A-3F733B1110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>
            <a:extLst>
              <a:ext uri="{FF2B5EF4-FFF2-40B4-BE49-F238E27FC236}">
                <a16:creationId xmlns:a16="http://schemas.microsoft.com/office/drawing/2014/main" id="{06E7A5DC-0A75-B1D0-702E-6B3B23A746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81813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780769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69AB8-6C0D-CFA5-F2B7-2D1F00A6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>
            <a:extLst>
              <a:ext uri="{FF2B5EF4-FFF2-40B4-BE49-F238E27FC236}">
                <a16:creationId xmlns:a16="http://schemas.microsoft.com/office/drawing/2014/main" id="{85542CB5-1898-ACDF-678F-B992C67761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>
            <a:extLst>
              <a:ext uri="{FF2B5EF4-FFF2-40B4-BE49-F238E27FC236}">
                <a16:creationId xmlns:a16="http://schemas.microsoft.com/office/drawing/2014/main" id="{3D41FE23-73FD-8F24-9786-D575B656A4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267980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59FE2-C361-CF3F-41A9-D739B17C9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>
            <a:extLst>
              <a:ext uri="{FF2B5EF4-FFF2-40B4-BE49-F238E27FC236}">
                <a16:creationId xmlns:a16="http://schemas.microsoft.com/office/drawing/2014/main" id="{C4D20912-96BA-1A0F-E6BE-23556EB64C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>
            <a:extLst>
              <a:ext uri="{FF2B5EF4-FFF2-40B4-BE49-F238E27FC236}">
                <a16:creationId xmlns:a16="http://schemas.microsoft.com/office/drawing/2014/main" id="{11AF25BD-6376-6BC2-E91E-C3BDF8E506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486463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F255F-0F4C-1448-C86B-446965254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>
            <a:extLst>
              <a:ext uri="{FF2B5EF4-FFF2-40B4-BE49-F238E27FC236}">
                <a16:creationId xmlns:a16="http://schemas.microsoft.com/office/drawing/2014/main" id="{16B9D551-2D9E-8398-615A-68675BED6D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>
            <a:extLst>
              <a:ext uri="{FF2B5EF4-FFF2-40B4-BE49-F238E27FC236}">
                <a16:creationId xmlns:a16="http://schemas.microsoft.com/office/drawing/2014/main" id="{1493E32B-D1A4-82DE-2AE9-2DCBD9DD6C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006786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FC2D2-A34C-3B26-CF63-6D5D94249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>
            <a:extLst>
              <a:ext uri="{FF2B5EF4-FFF2-40B4-BE49-F238E27FC236}">
                <a16:creationId xmlns:a16="http://schemas.microsoft.com/office/drawing/2014/main" id="{CD93876B-C9F2-E945-8EEB-02C26173BF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>
            <a:extLst>
              <a:ext uri="{FF2B5EF4-FFF2-40B4-BE49-F238E27FC236}">
                <a16:creationId xmlns:a16="http://schemas.microsoft.com/office/drawing/2014/main" id="{AE380513-28AF-652A-D61F-4E71B3BED0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814757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188FB-FFC9-AFFB-A268-BE9B47496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>
            <a:extLst>
              <a:ext uri="{FF2B5EF4-FFF2-40B4-BE49-F238E27FC236}">
                <a16:creationId xmlns:a16="http://schemas.microsoft.com/office/drawing/2014/main" id="{EFE5239A-4FE8-ED2D-6C7C-4EDA0B5F41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>
            <a:extLst>
              <a:ext uri="{FF2B5EF4-FFF2-40B4-BE49-F238E27FC236}">
                <a16:creationId xmlns:a16="http://schemas.microsoft.com/office/drawing/2014/main" id="{022FDB2C-7B13-9D3E-FF1E-68DD4F2977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698720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3E983-D835-04A6-CA9C-B6C1CCFE0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>
            <a:extLst>
              <a:ext uri="{FF2B5EF4-FFF2-40B4-BE49-F238E27FC236}">
                <a16:creationId xmlns:a16="http://schemas.microsoft.com/office/drawing/2014/main" id="{06D58DE3-C23C-4A6F-FB92-DA816CB0C2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>
            <a:extLst>
              <a:ext uri="{FF2B5EF4-FFF2-40B4-BE49-F238E27FC236}">
                <a16:creationId xmlns:a16="http://schemas.microsoft.com/office/drawing/2014/main" id="{AF02E844-132C-4461-33D8-D321BFC6CF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585638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CDEE8-9268-0294-D728-740C2BA2A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>
            <a:extLst>
              <a:ext uri="{FF2B5EF4-FFF2-40B4-BE49-F238E27FC236}">
                <a16:creationId xmlns:a16="http://schemas.microsoft.com/office/drawing/2014/main" id="{D3B9BACA-D13A-F69F-6AB6-C32FAFFB2B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>
            <a:extLst>
              <a:ext uri="{FF2B5EF4-FFF2-40B4-BE49-F238E27FC236}">
                <a16:creationId xmlns:a16="http://schemas.microsoft.com/office/drawing/2014/main" id="{E381DEEB-A3C6-1AC4-FD53-16DBACF1CA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693239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165B6-9F34-ADDE-A681-6D78B7AD7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>
            <a:extLst>
              <a:ext uri="{FF2B5EF4-FFF2-40B4-BE49-F238E27FC236}">
                <a16:creationId xmlns:a16="http://schemas.microsoft.com/office/drawing/2014/main" id="{E5157403-5066-4292-B0D1-4D7CB6944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>
            <a:extLst>
              <a:ext uri="{FF2B5EF4-FFF2-40B4-BE49-F238E27FC236}">
                <a16:creationId xmlns:a16="http://schemas.microsoft.com/office/drawing/2014/main" id="{07672FCF-B7C7-CB9A-B339-27320BCD15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830115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A9868-9404-A0C4-E575-630D5C149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>
            <a:extLst>
              <a:ext uri="{FF2B5EF4-FFF2-40B4-BE49-F238E27FC236}">
                <a16:creationId xmlns:a16="http://schemas.microsoft.com/office/drawing/2014/main" id="{920133B3-FC02-945D-F18A-794F6163F6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>
            <a:extLst>
              <a:ext uri="{FF2B5EF4-FFF2-40B4-BE49-F238E27FC236}">
                <a16:creationId xmlns:a16="http://schemas.microsoft.com/office/drawing/2014/main" id="{12ED22C9-86CA-4866-0CEB-697CADEC57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988415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DB8FB-1CCB-AF65-4E39-F19A59FC0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>
            <a:extLst>
              <a:ext uri="{FF2B5EF4-FFF2-40B4-BE49-F238E27FC236}">
                <a16:creationId xmlns:a16="http://schemas.microsoft.com/office/drawing/2014/main" id="{E759F766-4966-33F8-C1B4-5C25950DE7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>
            <a:extLst>
              <a:ext uri="{FF2B5EF4-FFF2-40B4-BE49-F238E27FC236}">
                <a16:creationId xmlns:a16="http://schemas.microsoft.com/office/drawing/2014/main" id="{56C9E0C8-C16B-BEB5-6CCF-7E89FCC474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51676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565488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071AD-D9EF-696F-06FD-ED1B13B05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>
            <a:extLst>
              <a:ext uri="{FF2B5EF4-FFF2-40B4-BE49-F238E27FC236}">
                <a16:creationId xmlns:a16="http://schemas.microsoft.com/office/drawing/2014/main" id="{C99FE401-3881-24FC-946D-35863A789A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>
            <a:extLst>
              <a:ext uri="{FF2B5EF4-FFF2-40B4-BE49-F238E27FC236}">
                <a16:creationId xmlns:a16="http://schemas.microsoft.com/office/drawing/2014/main" id="{D8A3EC23-B2DD-C6B4-C907-B133947BFC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523764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FC7BF-1F9F-6EC0-AA8F-5B6675EB6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>
            <a:extLst>
              <a:ext uri="{FF2B5EF4-FFF2-40B4-BE49-F238E27FC236}">
                <a16:creationId xmlns:a16="http://schemas.microsoft.com/office/drawing/2014/main" id="{569D7F7D-47CF-3BA0-2EDC-776148A09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>
            <a:extLst>
              <a:ext uri="{FF2B5EF4-FFF2-40B4-BE49-F238E27FC236}">
                <a16:creationId xmlns:a16="http://schemas.microsoft.com/office/drawing/2014/main" id="{10334304-EF39-A835-1070-A174A1B529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52013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5C70D-62BE-AF5E-C070-3C033A340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>
            <a:extLst>
              <a:ext uri="{FF2B5EF4-FFF2-40B4-BE49-F238E27FC236}">
                <a16:creationId xmlns:a16="http://schemas.microsoft.com/office/drawing/2014/main" id="{AF172579-C025-AF58-1EC6-3A4957E2D4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>
            <a:extLst>
              <a:ext uri="{FF2B5EF4-FFF2-40B4-BE49-F238E27FC236}">
                <a16:creationId xmlns:a16="http://schemas.microsoft.com/office/drawing/2014/main" id="{FF489EFF-D926-F2CF-61AB-1390F4BE97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197495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8D626-3257-E39B-9375-348A54FC0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>
            <a:extLst>
              <a:ext uri="{FF2B5EF4-FFF2-40B4-BE49-F238E27FC236}">
                <a16:creationId xmlns:a16="http://schemas.microsoft.com/office/drawing/2014/main" id="{7A740FD8-EA40-EA07-2E7B-719AD62C4E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>
            <a:extLst>
              <a:ext uri="{FF2B5EF4-FFF2-40B4-BE49-F238E27FC236}">
                <a16:creationId xmlns:a16="http://schemas.microsoft.com/office/drawing/2014/main" id="{6C612352-E760-F356-CCD1-6A51BB6512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338744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CC63E-9F0B-D065-51E8-1B0273D3A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>
            <a:extLst>
              <a:ext uri="{FF2B5EF4-FFF2-40B4-BE49-F238E27FC236}">
                <a16:creationId xmlns:a16="http://schemas.microsoft.com/office/drawing/2014/main" id="{E44327D0-55F2-0821-23FF-7D8C0647C1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>
            <a:extLst>
              <a:ext uri="{FF2B5EF4-FFF2-40B4-BE49-F238E27FC236}">
                <a16:creationId xmlns:a16="http://schemas.microsoft.com/office/drawing/2014/main" id="{DEA1DB57-A7E0-9C06-4B97-B96FE022E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558818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C52C8-6363-A83D-EEEA-9883520CC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>
            <a:extLst>
              <a:ext uri="{FF2B5EF4-FFF2-40B4-BE49-F238E27FC236}">
                <a16:creationId xmlns:a16="http://schemas.microsoft.com/office/drawing/2014/main" id="{CD028D77-30C6-6967-0004-CE1C6BD63A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>
            <a:extLst>
              <a:ext uri="{FF2B5EF4-FFF2-40B4-BE49-F238E27FC236}">
                <a16:creationId xmlns:a16="http://schemas.microsoft.com/office/drawing/2014/main" id="{A561A32B-2A70-808C-169E-00127AB93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950395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9814F-081E-DE57-2343-94A8300CA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>
            <a:extLst>
              <a:ext uri="{FF2B5EF4-FFF2-40B4-BE49-F238E27FC236}">
                <a16:creationId xmlns:a16="http://schemas.microsoft.com/office/drawing/2014/main" id="{D2118763-F798-3B60-B603-75EE34DD4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>
            <a:extLst>
              <a:ext uri="{FF2B5EF4-FFF2-40B4-BE49-F238E27FC236}">
                <a16:creationId xmlns:a16="http://schemas.microsoft.com/office/drawing/2014/main" id="{FCA243FE-41E1-0F89-D13D-A21E06D307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375882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9AAA3-A0E6-0536-A4E9-E48E84725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>
            <a:extLst>
              <a:ext uri="{FF2B5EF4-FFF2-40B4-BE49-F238E27FC236}">
                <a16:creationId xmlns:a16="http://schemas.microsoft.com/office/drawing/2014/main" id="{C027159E-2813-9756-441A-C794FE165C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>
            <a:extLst>
              <a:ext uri="{FF2B5EF4-FFF2-40B4-BE49-F238E27FC236}">
                <a16:creationId xmlns:a16="http://schemas.microsoft.com/office/drawing/2014/main" id="{A662C938-D009-BEE1-5D50-4B9838BAD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70988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9A42D-90E5-D3B9-9747-4182BA652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>
            <a:extLst>
              <a:ext uri="{FF2B5EF4-FFF2-40B4-BE49-F238E27FC236}">
                <a16:creationId xmlns:a16="http://schemas.microsoft.com/office/drawing/2014/main" id="{7B191F3B-48D6-4B03-A4C5-6266A35F54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>
            <a:extLst>
              <a:ext uri="{FF2B5EF4-FFF2-40B4-BE49-F238E27FC236}">
                <a16:creationId xmlns:a16="http://schemas.microsoft.com/office/drawing/2014/main" id="{73926137-7019-71EE-5696-27012E1CE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356995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3089D-9F26-B799-E386-6541CC24D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>
            <a:extLst>
              <a:ext uri="{FF2B5EF4-FFF2-40B4-BE49-F238E27FC236}">
                <a16:creationId xmlns:a16="http://schemas.microsoft.com/office/drawing/2014/main" id="{DF21DF4A-946A-14C6-A335-889797D74F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>
            <a:extLst>
              <a:ext uri="{FF2B5EF4-FFF2-40B4-BE49-F238E27FC236}">
                <a16:creationId xmlns:a16="http://schemas.microsoft.com/office/drawing/2014/main" id="{538ED398-82D6-1918-5479-43FA77782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01803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988884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1787C-2314-D966-689C-11E81FA43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>
            <a:extLst>
              <a:ext uri="{FF2B5EF4-FFF2-40B4-BE49-F238E27FC236}">
                <a16:creationId xmlns:a16="http://schemas.microsoft.com/office/drawing/2014/main" id="{0697E458-FDB0-AF44-BFC1-1B92944475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>
            <a:extLst>
              <a:ext uri="{FF2B5EF4-FFF2-40B4-BE49-F238E27FC236}">
                <a16:creationId xmlns:a16="http://schemas.microsoft.com/office/drawing/2014/main" id="{B976F1D4-6544-FD54-FEBF-E77F594ACC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741940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4DE20-BC54-B14A-E3D2-2857E028A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>
            <a:extLst>
              <a:ext uri="{FF2B5EF4-FFF2-40B4-BE49-F238E27FC236}">
                <a16:creationId xmlns:a16="http://schemas.microsoft.com/office/drawing/2014/main" id="{FC73918F-944E-7BFB-E363-40F7D15212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>
            <a:extLst>
              <a:ext uri="{FF2B5EF4-FFF2-40B4-BE49-F238E27FC236}">
                <a16:creationId xmlns:a16="http://schemas.microsoft.com/office/drawing/2014/main" id="{4FEF194D-A9E5-787B-C4F6-5BF884665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101670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316D7-69A7-E0C6-81FD-565A185BF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>
            <a:extLst>
              <a:ext uri="{FF2B5EF4-FFF2-40B4-BE49-F238E27FC236}">
                <a16:creationId xmlns:a16="http://schemas.microsoft.com/office/drawing/2014/main" id="{F60A50FC-082B-1AE0-1277-9C5FCA0F99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>
            <a:extLst>
              <a:ext uri="{FF2B5EF4-FFF2-40B4-BE49-F238E27FC236}">
                <a16:creationId xmlns:a16="http://schemas.microsoft.com/office/drawing/2014/main" id="{C7BA51B2-2DC8-FB54-0042-5035D27449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733146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9FCC6-C31E-7702-0851-AB311300B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>
            <a:extLst>
              <a:ext uri="{FF2B5EF4-FFF2-40B4-BE49-F238E27FC236}">
                <a16:creationId xmlns:a16="http://schemas.microsoft.com/office/drawing/2014/main" id="{A37732E6-150F-4B06-2875-9828F677E8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>
            <a:extLst>
              <a:ext uri="{FF2B5EF4-FFF2-40B4-BE49-F238E27FC236}">
                <a16:creationId xmlns:a16="http://schemas.microsoft.com/office/drawing/2014/main" id="{74CAC826-1B6B-4E88-550B-79554E07F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889634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6D76B-C1EE-F01C-D001-EAF0A40F2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>
            <a:extLst>
              <a:ext uri="{FF2B5EF4-FFF2-40B4-BE49-F238E27FC236}">
                <a16:creationId xmlns:a16="http://schemas.microsoft.com/office/drawing/2014/main" id="{E39A2E7D-6C6D-0278-F3D8-D65DCA0F67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>
            <a:extLst>
              <a:ext uri="{FF2B5EF4-FFF2-40B4-BE49-F238E27FC236}">
                <a16:creationId xmlns:a16="http://schemas.microsoft.com/office/drawing/2014/main" id="{8AD57B32-741C-52E9-4265-5544761F1C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915523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5989F-F948-AAAD-D06B-8EF6593E7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>
            <a:extLst>
              <a:ext uri="{FF2B5EF4-FFF2-40B4-BE49-F238E27FC236}">
                <a16:creationId xmlns:a16="http://schemas.microsoft.com/office/drawing/2014/main" id="{63B4AE10-F4A3-7821-BCDD-50046E12A1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>
            <a:extLst>
              <a:ext uri="{FF2B5EF4-FFF2-40B4-BE49-F238E27FC236}">
                <a16:creationId xmlns:a16="http://schemas.microsoft.com/office/drawing/2014/main" id="{6656F8F5-8E1F-6EDC-CD28-F635F09540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209334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19224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58175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54127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11325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261E3-C4DC-E234-3908-527BC6B2F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>
            <a:extLst>
              <a:ext uri="{FF2B5EF4-FFF2-40B4-BE49-F238E27FC236}">
                <a16:creationId xmlns:a16="http://schemas.microsoft.com/office/drawing/2014/main" id="{440842E2-369A-E395-1622-2A86E7B6DB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>
            <a:extLst>
              <a:ext uri="{FF2B5EF4-FFF2-40B4-BE49-F238E27FC236}">
                <a16:creationId xmlns:a16="http://schemas.microsoft.com/office/drawing/2014/main" id="{7CC163C1-4F8D-F695-4D3C-4477D679C6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49159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0B29650-4952-9E2A-A553-DC18F67557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8A1C5E72-1EA2-F7D5-0080-934386984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18880DCF-2C95-B5F2-0217-5FCCED206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56228-B86E-48F0-B7A2-071CAD2C0F7F}" type="datetime1">
              <a:rPr lang="vi-VN" smtClean="0"/>
              <a:t>23/12/2024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ACEBBE9F-3099-CC60-B525-08403B52F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A68CAFBB-53E1-C3CD-A6C5-08CD094EA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0272A-6394-4034-9644-40D72BF5FCC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29771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80C3873-DBD3-AA26-451C-38AEF3E69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F4041D6E-A5B1-60F4-F21B-5E9FE00E4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1048F0BB-0DA8-72E7-4EDE-4BAEE4674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F1FD0-DB00-47BD-830A-5587476AA53F}" type="datetime1">
              <a:rPr lang="vi-VN" smtClean="0"/>
              <a:t>23/12/2024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17AA9D5-2537-5BF8-6E09-F6E53679B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ABD0AE86-F918-BDE7-9A65-245B11296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0272A-6394-4034-9644-40D72BF5FCC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88227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132451E4-5B78-1F47-0D43-280C9F0354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8598EAE2-7B22-3CF0-EDD5-AB1D99CA1F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2DB4D8C1-F5BE-5047-147D-FD7148498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20DE3-AF96-4610-AF64-5D619FA3410A}" type="datetime1">
              <a:rPr lang="vi-VN" smtClean="0"/>
              <a:t>23/12/2024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0F9D2B41-CDCB-5608-0FFB-40679EEE7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EC89B178-D885-127D-0B76-3AA398980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0272A-6394-4034-9644-40D72BF5FCC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74051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7E1676B-F124-4A95-0BCD-2F63C8859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CC566E7-C862-EFFC-6AE8-FB3DF0F38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B65C2BB4-F072-E7C6-AD98-C0FBB0514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3140B-BFC6-4893-98DF-6EF8E55314F4}" type="datetime1">
              <a:rPr lang="vi-VN" smtClean="0"/>
              <a:t>23/12/2024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ECA221A-F1C0-1717-C985-B79DCB399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6ACF874-59F4-BAA9-4F5F-73F2FF7A9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0272A-6394-4034-9644-40D72BF5FCC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76955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1A72311-BE03-2BDD-4823-AECC77819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0B6965C5-6015-231C-AD96-E815787BE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DA05093-7E26-276C-65CE-6FA874F70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60D71-C01C-4793-ADD0-0D9BAE4C953D}" type="datetime1">
              <a:rPr lang="vi-VN" smtClean="0"/>
              <a:t>23/12/2024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307027CD-93F5-8481-8776-AFE347FCD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21F74077-ADE0-4599-F966-206E9853B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0272A-6394-4034-9644-40D72BF5FCC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14653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917FC3F-550A-1A8D-3A45-5E8D95AC7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28B2893-71A7-63EE-341F-3AB98B2ED5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713183EB-6EE8-F0A5-6304-A5284BCD7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4F51CF88-1DCC-DE3A-2D8C-5BC3B0758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A4382-E9BD-47A9-909D-73A4D4733774}" type="datetime1">
              <a:rPr lang="vi-VN" smtClean="0"/>
              <a:t>23/12/2024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31235BE9-E359-B490-6FA6-B06E31338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2A1994EC-AFC2-BB3E-F89E-3CA02DD10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0272A-6394-4034-9644-40D72BF5FCC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07922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04A5723-3FAE-6E74-18E0-DF2D1E42F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3CFD9EE1-DF7B-D20C-8CB9-FBE811F76C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2C9A8816-DE9E-2EFA-8A54-602F75D1A5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91953FC5-A2E7-7FD8-6425-B2882F25BF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581EC894-5AC9-5649-8F50-7250FA1151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C138E0D7-CE98-EBA3-379E-E3AB18534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04EF5-3D22-4A89-A589-AD01BCBEC5AF}" type="datetime1">
              <a:rPr lang="vi-VN" smtClean="0"/>
              <a:t>23/12/2024</a:t>
            </a:fld>
            <a:endParaRPr lang="vi-VN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A16A9AFC-8EAE-C020-7B0C-00588EE38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971248EA-9A42-FF48-7DDA-CC3EAC979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0272A-6394-4034-9644-40D72BF5FCC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3887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0A940C8-A203-2B1E-4800-F8045422C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34FAEF55-B706-86EB-97A9-35844F1E3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B3B0E-DB45-4FDF-80B0-D78F12C456A8}" type="datetime1">
              <a:rPr lang="vi-VN" smtClean="0"/>
              <a:t>23/12/2024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913DF8B0-AEDF-D873-5970-AB2F8BA65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1798F623-5930-AB87-0425-8C1D7412A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0272A-6394-4034-9644-40D72BF5FCC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01282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C840D4C9-B6B2-A4F8-4547-8B87402D6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B823B-6ABD-4A78-AD4D-0742F03F6E72}" type="datetime1">
              <a:rPr lang="vi-VN" smtClean="0"/>
              <a:t>23/12/2024</a:t>
            </a:fld>
            <a:endParaRPr lang="vi-VN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C1394F18-F3AE-1C85-6FD4-7AE78D4FA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AB902833-F4BE-77B3-B4A9-C00F567D9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0272A-6394-4034-9644-40D72BF5FCC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47425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3FF4FE5-721E-A37F-15AE-B0AF6FED5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4B15F496-EC47-BF77-F195-4C1C5FF6C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9545B556-C141-37C9-200E-EDB857FACF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03F95E38-79B9-79D6-CFD9-CCFE5DD2B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E0AF5-8CA6-4249-9DCC-B86AE8474AFF}" type="datetime1">
              <a:rPr lang="vi-VN" smtClean="0"/>
              <a:t>23/12/2024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62969806-85B5-7F9A-2EFD-0502CA8FE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B5BCE6D8-D45D-72E9-9FA8-BFA090076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0272A-6394-4034-9644-40D72BF5FCC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8735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F9875FA-1142-53F6-C876-3B61149B7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B20D590E-806C-2B79-F412-182AF5C4DE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E322C120-F37A-DCBD-B722-EB9555BBBE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E059DC40-CFE7-BEB4-383A-0E4FA069C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00A66-621E-4322-82D0-1DA10F761DB9}" type="datetime1">
              <a:rPr lang="vi-VN" smtClean="0"/>
              <a:t>23/12/2024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21AE6386-E4CF-26C3-B2B2-DCDF6D69E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E1D074A5-12F6-963B-9637-7DBA2F40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0272A-6394-4034-9644-40D72BF5FCC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48190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3B0B8337-CA88-8E6C-EE63-055A8815E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5589471C-6752-433A-5032-C37E5068D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0B92504-EB85-8CCE-319A-2C97EC8E6C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C3DC64-FD4A-4D0E-9E4F-B6F3B1EE4E83}" type="datetime1">
              <a:rPr lang="vi-VN" smtClean="0"/>
              <a:t>23/12/2024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C581E9F6-FC25-38CB-9A60-5799E96E5A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61B26D0E-2E3D-2A4A-A6A0-71F3E5345D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D0272A-6394-4034-9644-40D72BF5FCC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5966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customXml" Target="../ink/ink6.xml"/><Relationship Id="rId18" Type="http://schemas.openxmlformats.org/officeDocument/2006/relationships/image" Target="../media/image8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5.png"/><Relationship Id="rId17" Type="http://schemas.openxmlformats.org/officeDocument/2006/relationships/customXml" Target="../ink/ink8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4.png"/><Relationship Id="rId19" Type="http://schemas.openxmlformats.org/officeDocument/2006/relationships/customXml" Target="../ink/ink9.xml"/><Relationship Id="rId4" Type="http://schemas.openxmlformats.org/officeDocument/2006/relationships/image" Target="../media/image1.png"/><Relationship Id="rId9" Type="http://schemas.openxmlformats.org/officeDocument/2006/relationships/customXml" Target="../ink/ink4.xml"/><Relationship Id="rId1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1.xml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5.xml"/><Relationship Id="rId5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3.xml"/><Relationship Id="rId5" Type="http://schemas.openxmlformats.org/officeDocument/2006/relationships/image" Target="../media/image40.png"/><Relationship Id="rId4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1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1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1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1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1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customXml" Target="../ink/ink16.xml"/><Relationship Id="rId18" Type="http://schemas.openxmlformats.org/officeDocument/2006/relationships/image" Target="../media/image8.png"/><Relationship Id="rId3" Type="http://schemas.openxmlformats.org/officeDocument/2006/relationships/customXml" Target="../ink/ink11.xml"/><Relationship Id="rId21" Type="http://schemas.openxmlformats.org/officeDocument/2006/relationships/customXml" Target="../ink/ink20.xml"/><Relationship Id="rId7" Type="http://schemas.openxmlformats.org/officeDocument/2006/relationships/customXml" Target="../ink/ink13.xml"/><Relationship Id="rId12" Type="http://schemas.openxmlformats.org/officeDocument/2006/relationships/image" Target="../media/image330.png"/><Relationship Id="rId17" Type="http://schemas.openxmlformats.org/officeDocument/2006/relationships/customXml" Target="../ink/ink18.xml"/><Relationship Id="rId2" Type="http://schemas.openxmlformats.org/officeDocument/2006/relationships/notesSlide" Target="../notesSlides/notesSlide55.xml"/><Relationship Id="rId16" Type="http://schemas.openxmlformats.org/officeDocument/2006/relationships/image" Target="../media/image340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customXml" Target="../ink/ink15.xml"/><Relationship Id="rId5" Type="http://schemas.openxmlformats.org/officeDocument/2006/relationships/customXml" Target="../ink/ink12.xml"/><Relationship Id="rId15" Type="http://schemas.openxmlformats.org/officeDocument/2006/relationships/customXml" Target="../ink/ink17.xml"/><Relationship Id="rId10" Type="http://schemas.openxmlformats.org/officeDocument/2006/relationships/image" Target="../media/image320.png"/><Relationship Id="rId19" Type="http://schemas.openxmlformats.org/officeDocument/2006/relationships/customXml" Target="../ink/ink19.xml"/><Relationship Id="rId4" Type="http://schemas.openxmlformats.org/officeDocument/2006/relationships/image" Target="../media/image310.png"/><Relationship Id="rId9" Type="http://schemas.openxmlformats.org/officeDocument/2006/relationships/customXml" Target="../ink/ink14.xml"/><Relationship Id="rId14" Type="http://schemas.openxmlformats.org/officeDocument/2006/relationships/image" Target="../media/image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22B4F4DA-439D-18A5-4116-50DD54693232}"/>
              </a:ext>
            </a:extLst>
          </p:cNvPr>
          <p:cNvSpPr txBox="1">
            <a:spLocks/>
          </p:cNvSpPr>
          <p:nvPr/>
        </p:nvSpPr>
        <p:spPr>
          <a:xfrm>
            <a:off x="3094304" y="2491879"/>
            <a:ext cx="6003392" cy="15696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600" b="1" dirty="0">
                <a:ln>
                  <a:solidFill>
                    <a:schemeClr val="bg1">
                      <a:lumMod val="65000"/>
                    </a:schemeClr>
                  </a:solidFill>
                </a:ln>
                <a:noFill/>
                <a:latin typeface="SVN-Cintra" pitchFamily="50" charset="0"/>
                <a:cs typeface="SVN-Cintra" pitchFamily="50" charset="0"/>
              </a:rPr>
              <a:t>NHÓM 12</a:t>
            </a:r>
            <a:endParaRPr lang="vi-VN" sz="9600" b="1" dirty="0">
              <a:ln>
                <a:solidFill>
                  <a:schemeClr val="bg1">
                    <a:lumMod val="65000"/>
                  </a:schemeClr>
                </a:solidFill>
              </a:ln>
              <a:noFill/>
              <a:latin typeface="SVN-Cintra" pitchFamily="50" charset="0"/>
              <a:cs typeface="SVN-Cintra" pitchFamily="50" charset="0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389D2BEB-2250-4155-001D-968B2B6151F3}"/>
              </a:ext>
            </a:extLst>
          </p:cNvPr>
          <p:cNvSpPr txBox="1">
            <a:spLocks/>
          </p:cNvSpPr>
          <p:nvPr/>
        </p:nvSpPr>
        <p:spPr>
          <a:xfrm>
            <a:off x="4214263" y="3362258"/>
            <a:ext cx="37634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spc="3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292100">
                    <a:schemeClr val="bg1"/>
                  </a:glow>
                </a:effectLst>
                <a:latin typeface="UTM Ong Do Tre" panose="02040603050506020204" pitchFamily="18" charset="0"/>
              </a:rPr>
              <a:t>Group 12</a:t>
            </a:r>
            <a:endParaRPr lang="vi-VN" sz="6000" spc="300" dirty="0">
              <a:solidFill>
                <a:schemeClr val="accent1">
                  <a:lumMod val="60000"/>
                  <a:lumOff val="40000"/>
                </a:schemeClr>
              </a:solidFill>
              <a:effectLst>
                <a:glow rad="292100">
                  <a:schemeClr val="bg1"/>
                </a:glow>
              </a:effectLst>
              <a:latin typeface="SVN-Helga" panose="03050000000000000000" pitchFamily="66" charset="-93"/>
            </a:endParaRPr>
          </a:p>
        </p:txBody>
      </p:sp>
    </p:spTree>
    <p:extLst>
      <p:ext uri="{BB962C8B-B14F-4D97-AF65-F5344CB8AC3E}">
        <p14:creationId xmlns:p14="http://schemas.microsoft.com/office/powerpoint/2010/main" val="1342543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8B7D9-985A-3FD6-D289-96B33BAC3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4B022381-A3A6-B553-A915-CA2239FA4C26}"/>
              </a:ext>
            </a:extLst>
          </p:cNvPr>
          <p:cNvSpPr txBox="1"/>
          <p:nvPr/>
        </p:nvSpPr>
        <p:spPr>
          <a:xfrm>
            <a:off x="838200" y="269678"/>
            <a:ext cx="3939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D6313B"/>
                </a:solidFill>
                <a:latin typeface="UTM Avo" panose="02040603050506020204" pitchFamily="18" charset="0"/>
                <a:cs typeface="Segoe UI" panose="020B0502040204020203" pitchFamily="34" charset="0"/>
              </a:rPr>
              <a:t>ĐẠI HỌC BÁCH KHOA HÀ NỘI</a:t>
            </a:r>
          </a:p>
        </p:txBody>
      </p:sp>
      <p:pic>
        <p:nvPicPr>
          <p:cNvPr id="9" name="Picture 2" descr="Mẫu thiết kế logo trường Đại Học Bách Khoa Hà Nội Vector | Thiết kế logo,  Trường đại học, Đại học">
            <a:extLst>
              <a:ext uri="{FF2B5EF4-FFF2-40B4-BE49-F238E27FC236}">
                <a16:creationId xmlns:a16="http://schemas.microsoft.com/office/drawing/2014/main" id="{F583BE8F-22E9-8A13-238C-F33F0EE441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67"/>
          <a:stretch/>
        </p:blipFill>
        <p:spPr bwMode="auto">
          <a:xfrm>
            <a:off x="452837" y="270805"/>
            <a:ext cx="306717" cy="46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7268D85B-F6AD-FC01-883C-C1F3EB6C6A66}"/>
              </a:ext>
            </a:extLst>
          </p:cNvPr>
          <p:cNvSpPr txBox="1"/>
          <p:nvPr/>
        </p:nvSpPr>
        <p:spPr>
          <a:xfrm>
            <a:off x="833560" y="483678"/>
            <a:ext cx="35820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UTM Avo" panose="02040603050506020204" pitchFamily="18" charset="0"/>
                <a:cs typeface="Segoe UI" panose="020B0502040204020203" pitchFamily="34" charset="0"/>
              </a:rPr>
              <a:t>KHOA TOÁN – TIN</a:t>
            </a:r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6788B0FA-426D-B3F1-758D-5A3423474B94}"/>
              </a:ext>
            </a:extLst>
          </p:cNvPr>
          <p:cNvSpPr/>
          <p:nvPr/>
        </p:nvSpPr>
        <p:spPr>
          <a:xfrm>
            <a:off x="0" y="901929"/>
            <a:ext cx="12192000" cy="392294"/>
          </a:xfrm>
          <a:custGeom>
            <a:avLst/>
            <a:gdLst>
              <a:gd name="connsiteX0" fmla="*/ 0 w 12192000"/>
              <a:gd name="connsiteY0" fmla="*/ 0 h 392294"/>
              <a:gd name="connsiteX1" fmla="*/ 311573 w 12192000"/>
              <a:gd name="connsiteY1" fmla="*/ 0 h 392294"/>
              <a:gd name="connsiteX2" fmla="*/ 623147 w 12192000"/>
              <a:gd name="connsiteY2" fmla="*/ 0 h 392294"/>
              <a:gd name="connsiteX3" fmla="*/ 1300480 w 12192000"/>
              <a:gd name="connsiteY3" fmla="*/ 0 h 392294"/>
              <a:gd name="connsiteX4" fmla="*/ 2099733 w 12192000"/>
              <a:gd name="connsiteY4" fmla="*/ 0 h 392294"/>
              <a:gd name="connsiteX5" fmla="*/ 2777067 w 12192000"/>
              <a:gd name="connsiteY5" fmla="*/ 0 h 392294"/>
              <a:gd name="connsiteX6" fmla="*/ 3698240 w 12192000"/>
              <a:gd name="connsiteY6" fmla="*/ 0 h 392294"/>
              <a:gd name="connsiteX7" fmla="*/ 4253653 w 12192000"/>
              <a:gd name="connsiteY7" fmla="*/ 0 h 392294"/>
              <a:gd name="connsiteX8" fmla="*/ 4930987 w 12192000"/>
              <a:gd name="connsiteY8" fmla="*/ 0 h 392294"/>
              <a:gd name="connsiteX9" fmla="*/ 5852160 w 12192000"/>
              <a:gd name="connsiteY9" fmla="*/ 0 h 392294"/>
              <a:gd name="connsiteX10" fmla="*/ 6773333 w 12192000"/>
              <a:gd name="connsiteY10" fmla="*/ 0 h 392294"/>
              <a:gd name="connsiteX11" fmla="*/ 7328747 w 12192000"/>
              <a:gd name="connsiteY11" fmla="*/ 0 h 392294"/>
              <a:gd name="connsiteX12" fmla="*/ 8006080 w 12192000"/>
              <a:gd name="connsiteY12" fmla="*/ 0 h 392294"/>
              <a:gd name="connsiteX13" fmla="*/ 8317653 w 12192000"/>
              <a:gd name="connsiteY13" fmla="*/ 0 h 392294"/>
              <a:gd name="connsiteX14" fmla="*/ 9238827 w 12192000"/>
              <a:gd name="connsiteY14" fmla="*/ 0 h 392294"/>
              <a:gd name="connsiteX15" fmla="*/ 9672320 w 12192000"/>
              <a:gd name="connsiteY15" fmla="*/ 0 h 392294"/>
              <a:gd name="connsiteX16" fmla="*/ 10593493 w 12192000"/>
              <a:gd name="connsiteY16" fmla="*/ 0 h 392294"/>
              <a:gd name="connsiteX17" fmla="*/ 11514667 w 12192000"/>
              <a:gd name="connsiteY17" fmla="*/ 0 h 392294"/>
              <a:gd name="connsiteX18" fmla="*/ 12192000 w 12192000"/>
              <a:gd name="connsiteY18" fmla="*/ 0 h 392294"/>
              <a:gd name="connsiteX19" fmla="*/ 12192000 w 12192000"/>
              <a:gd name="connsiteY19" fmla="*/ 392294 h 392294"/>
              <a:gd name="connsiteX20" fmla="*/ 11636587 w 12192000"/>
              <a:gd name="connsiteY20" fmla="*/ 392294 h 392294"/>
              <a:gd name="connsiteX21" fmla="*/ 11203093 w 12192000"/>
              <a:gd name="connsiteY21" fmla="*/ 392294 h 392294"/>
              <a:gd name="connsiteX22" fmla="*/ 10769600 w 12192000"/>
              <a:gd name="connsiteY22" fmla="*/ 392294 h 392294"/>
              <a:gd name="connsiteX23" fmla="*/ 10214187 w 12192000"/>
              <a:gd name="connsiteY23" fmla="*/ 392294 h 392294"/>
              <a:gd name="connsiteX24" fmla="*/ 9536853 w 12192000"/>
              <a:gd name="connsiteY24" fmla="*/ 392294 h 392294"/>
              <a:gd name="connsiteX25" fmla="*/ 9103360 w 12192000"/>
              <a:gd name="connsiteY25" fmla="*/ 392294 h 392294"/>
              <a:gd name="connsiteX26" fmla="*/ 8791787 w 12192000"/>
              <a:gd name="connsiteY26" fmla="*/ 392294 h 392294"/>
              <a:gd name="connsiteX27" fmla="*/ 8236373 w 12192000"/>
              <a:gd name="connsiteY27" fmla="*/ 392294 h 392294"/>
              <a:gd name="connsiteX28" fmla="*/ 7559040 w 12192000"/>
              <a:gd name="connsiteY28" fmla="*/ 392294 h 392294"/>
              <a:gd name="connsiteX29" fmla="*/ 7247467 w 12192000"/>
              <a:gd name="connsiteY29" fmla="*/ 392294 h 392294"/>
              <a:gd name="connsiteX30" fmla="*/ 6448213 w 12192000"/>
              <a:gd name="connsiteY30" fmla="*/ 392294 h 392294"/>
              <a:gd name="connsiteX31" fmla="*/ 5527040 w 12192000"/>
              <a:gd name="connsiteY31" fmla="*/ 392294 h 392294"/>
              <a:gd name="connsiteX32" fmla="*/ 4727787 w 12192000"/>
              <a:gd name="connsiteY32" fmla="*/ 392294 h 392294"/>
              <a:gd name="connsiteX33" fmla="*/ 4050453 w 12192000"/>
              <a:gd name="connsiteY33" fmla="*/ 392294 h 392294"/>
              <a:gd name="connsiteX34" fmla="*/ 3373120 w 12192000"/>
              <a:gd name="connsiteY34" fmla="*/ 392294 h 392294"/>
              <a:gd name="connsiteX35" fmla="*/ 2573867 w 12192000"/>
              <a:gd name="connsiteY35" fmla="*/ 392294 h 392294"/>
              <a:gd name="connsiteX36" fmla="*/ 1774613 w 12192000"/>
              <a:gd name="connsiteY36" fmla="*/ 392294 h 392294"/>
              <a:gd name="connsiteX37" fmla="*/ 1341120 w 12192000"/>
              <a:gd name="connsiteY37" fmla="*/ 392294 h 392294"/>
              <a:gd name="connsiteX38" fmla="*/ 907627 w 12192000"/>
              <a:gd name="connsiteY38" fmla="*/ 392294 h 392294"/>
              <a:gd name="connsiteX39" fmla="*/ 0 w 12192000"/>
              <a:gd name="connsiteY39" fmla="*/ 392294 h 392294"/>
              <a:gd name="connsiteX40" fmla="*/ 0 w 12192000"/>
              <a:gd name="connsiteY40" fmla="*/ 0 h 392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192000" h="392294" fill="none" extrusionOk="0">
                <a:moveTo>
                  <a:pt x="0" y="0"/>
                </a:moveTo>
                <a:cubicBezTo>
                  <a:pt x="105109" y="358"/>
                  <a:pt x="248222" y="11262"/>
                  <a:pt x="311573" y="0"/>
                </a:cubicBezTo>
                <a:cubicBezTo>
                  <a:pt x="374924" y="-11262"/>
                  <a:pt x="504372" y="-3497"/>
                  <a:pt x="623147" y="0"/>
                </a:cubicBezTo>
                <a:cubicBezTo>
                  <a:pt x="741922" y="3497"/>
                  <a:pt x="1097737" y="24656"/>
                  <a:pt x="1300480" y="0"/>
                </a:cubicBezTo>
                <a:cubicBezTo>
                  <a:pt x="1503223" y="-24656"/>
                  <a:pt x="1890293" y="29435"/>
                  <a:pt x="2099733" y="0"/>
                </a:cubicBezTo>
                <a:cubicBezTo>
                  <a:pt x="2309173" y="-29435"/>
                  <a:pt x="2468762" y="-22939"/>
                  <a:pt x="2777067" y="0"/>
                </a:cubicBezTo>
                <a:cubicBezTo>
                  <a:pt x="3085372" y="22939"/>
                  <a:pt x="3331390" y="15016"/>
                  <a:pt x="3698240" y="0"/>
                </a:cubicBezTo>
                <a:cubicBezTo>
                  <a:pt x="4065090" y="-15016"/>
                  <a:pt x="4061362" y="18826"/>
                  <a:pt x="4253653" y="0"/>
                </a:cubicBezTo>
                <a:cubicBezTo>
                  <a:pt x="4445944" y="-18826"/>
                  <a:pt x="4786136" y="30039"/>
                  <a:pt x="4930987" y="0"/>
                </a:cubicBezTo>
                <a:cubicBezTo>
                  <a:pt x="5075838" y="-30039"/>
                  <a:pt x="5526790" y="-36951"/>
                  <a:pt x="5852160" y="0"/>
                </a:cubicBezTo>
                <a:cubicBezTo>
                  <a:pt x="6177530" y="36951"/>
                  <a:pt x="6565808" y="29903"/>
                  <a:pt x="6773333" y="0"/>
                </a:cubicBezTo>
                <a:cubicBezTo>
                  <a:pt x="6980858" y="-29903"/>
                  <a:pt x="7126285" y="-6855"/>
                  <a:pt x="7328747" y="0"/>
                </a:cubicBezTo>
                <a:cubicBezTo>
                  <a:pt x="7531209" y="6855"/>
                  <a:pt x="7762672" y="13405"/>
                  <a:pt x="8006080" y="0"/>
                </a:cubicBezTo>
                <a:cubicBezTo>
                  <a:pt x="8249488" y="-13405"/>
                  <a:pt x="8193561" y="479"/>
                  <a:pt x="8317653" y="0"/>
                </a:cubicBezTo>
                <a:cubicBezTo>
                  <a:pt x="8441745" y="-479"/>
                  <a:pt x="8834906" y="-41995"/>
                  <a:pt x="9238827" y="0"/>
                </a:cubicBezTo>
                <a:cubicBezTo>
                  <a:pt x="9642748" y="41995"/>
                  <a:pt x="9470719" y="-2978"/>
                  <a:pt x="9672320" y="0"/>
                </a:cubicBezTo>
                <a:cubicBezTo>
                  <a:pt x="9873921" y="2978"/>
                  <a:pt x="10169475" y="-5323"/>
                  <a:pt x="10593493" y="0"/>
                </a:cubicBezTo>
                <a:cubicBezTo>
                  <a:pt x="11017511" y="5323"/>
                  <a:pt x="11069016" y="23226"/>
                  <a:pt x="11514667" y="0"/>
                </a:cubicBezTo>
                <a:cubicBezTo>
                  <a:pt x="11960318" y="-23226"/>
                  <a:pt x="11969208" y="-27832"/>
                  <a:pt x="12192000" y="0"/>
                </a:cubicBezTo>
                <a:cubicBezTo>
                  <a:pt x="12182363" y="92599"/>
                  <a:pt x="12177824" y="279605"/>
                  <a:pt x="12192000" y="392294"/>
                </a:cubicBezTo>
                <a:cubicBezTo>
                  <a:pt x="12025083" y="405316"/>
                  <a:pt x="11865070" y="418082"/>
                  <a:pt x="11636587" y="392294"/>
                </a:cubicBezTo>
                <a:cubicBezTo>
                  <a:pt x="11408104" y="366506"/>
                  <a:pt x="11408938" y="379175"/>
                  <a:pt x="11203093" y="392294"/>
                </a:cubicBezTo>
                <a:cubicBezTo>
                  <a:pt x="10997248" y="405413"/>
                  <a:pt x="10932872" y="385866"/>
                  <a:pt x="10769600" y="392294"/>
                </a:cubicBezTo>
                <a:cubicBezTo>
                  <a:pt x="10606328" y="398722"/>
                  <a:pt x="10481983" y="402025"/>
                  <a:pt x="10214187" y="392294"/>
                </a:cubicBezTo>
                <a:cubicBezTo>
                  <a:pt x="9946391" y="382563"/>
                  <a:pt x="9714827" y="421984"/>
                  <a:pt x="9536853" y="392294"/>
                </a:cubicBezTo>
                <a:cubicBezTo>
                  <a:pt x="9358879" y="362604"/>
                  <a:pt x="9278281" y="371819"/>
                  <a:pt x="9103360" y="392294"/>
                </a:cubicBezTo>
                <a:cubicBezTo>
                  <a:pt x="8928439" y="412769"/>
                  <a:pt x="8940762" y="381666"/>
                  <a:pt x="8791787" y="392294"/>
                </a:cubicBezTo>
                <a:cubicBezTo>
                  <a:pt x="8642812" y="402922"/>
                  <a:pt x="8485006" y="365688"/>
                  <a:pt x="8236373" y="392294"/>
                </a:cubicBezTo>
                <a:cubicBezTo>
                  <a:pt x="7987740" y="418900"/>
                  <a:pt x="7761124" y="359758"/>
                  <a:pt x="7559040" y="392294"/>
                </a:cubicBezTo>
                <a:cubicBezTo>
                  <a:pt x="7356956" y="424830"/>
                  <a:pt x="7394039" y="396979"/>
                  <a:pt x="7247467" y="392294"/>
                </a:cubicBezTo>
                <a:cubicBezTo>
                  <a:pt x="7100895" y="387609"/>
                  <a:pt x="6761286" y="381991"/>
                  <a:pt x="6448213" y="392294"/>
                </a:cubicBezTo>
                <a:cubicBezTo>
                  <a:pt x="6135140" y="402597"/>
                  <a:pt x="5962827" y="362506"/>
                  <a:pt x="5527040" y="392294"/>
                </a:cubicBezTo>
                <a:cubicBezTo>
                  <a:pt x="5091253" y="422082"/>
                  <a:pt x="4907488" y="377751"/>
                  <a:pt x="4727787" y="392294"/>
                </a:cubicBezTo>
                <a:cubicBezTo>
                  <a:pt x="4548086" y="406837"/>
                  <a:pt x="4316330" y="403390"/>
                  <a:pt x="4050453" y="392294"/>
                </a:cubicBezTo>
                <a:cubicBezTo>
                  <a:pt x="3784576" y="381198"/>
                  <a:pt x="3707551" y="403031"/>
                  <a:pt x="3373120" y="392294"/>
                </a:cubicBezTo>
                <a:cubicBezTo>
                  <a:pt x="3038689" y="381557"/>
                  <a:pt x="2891998" y="391534"/>
                  <a:pt x="2573867" y="392294"/>
                </a:cubicBezTo>
                <a:cubicBezTo>
                  <a:pt x="2255736" y="393054"/>
                  <a:pt x="2099388" y="392859"/>
                  <a:pt x="1774613" y="392294"/>
                </a:cubicBezTo>
                <a:cubicBezTo>
                  <a:pt x="1449838" y="391729"/>
                  <a:pt x="1430436" y="407272"/>
                  <a:pt x="1341120" y="392294"/>
                </a:cubicBezTo>
                <a:cubicBezTo>
                  <a:pt x="1251804" y="377316"/>
                  <a:pt x="1108349" y="376882"/>
                  <a:pt x="907627" y="392294"/>
                </a:cubicBezTo>
                <a:cubicBezTo>
                  <a:pt x="706905" y="407706"/>
                  <a:pt x="424157" y="428861"/>
                  <a:pt x="0" y="392294"/>
                </a:cubicBezTo>
                <a:cubicBezTo>
                  <a:pt x="11184" y="226055"/>
                  <a:pt x="-17304" y="92912"/>
                  <a:pt x="0" y="0"/>
                </a:cubicBezTo>
                <a:close/>
              </a:path>
              <a:path w="12192000" h="392294" stroke="0" extrusionOk="0">
                <a:moveTo>
                  <a:pt x="0" y="0"/>
                </a:moveTo>
                <a:cubicBezTo>
                  <a:pt x="103503" y="-1369"/>
                  <a:pt x="270438" y="903"/>
                  <a:pt x="433493" y="0"/>
                </a:cubicBezTo>
                <a:cubicBezTo>
                  <a:pt x="596548" y="-903"/>
                  <a:pt x="723462" y="-2397"/>
                  <a:pt x="866987" y="0"/>
                </a:cubicBezTo>
                <a:cubicBezTo>
                  <a:pt x="1010512" y="2397"/>
                  <a:pt x="1369185" y="30149"/>
                  <a:pt x="1666240" y="0"/>
                </a:cubicBezTo>
                <a:cubicBezTo>
                  <a:pt x="1963295" y="-30149"/>
                  <a:pt x="2095159" y="29865"/>
                  <a:pt x="2343573" y="0"/>
                </a:cubicBezTo>
                <a:cubicBezTo>
                  <a:pt x="2591987" y="-29865"/>
                  <a:pt x="2780738" y="18342"/>
                  <a:pt x="3020907" y="0"/>
                </a:cubicBezTo>
                <a:cubicBezTo>
                  <a:pt x="3261076" y="-18342"/>
                  <a:pt x="3465560" y="3789"/>
                  <a:pt x="3698240" y="0"/>
                </a:cubicBezTo>
                <a:cubicBezTo>
                  <a:pt x="3930920" y="-3789"/>
                  <a:pt x="3925563" y="-14564"/>
                  <a:pt x="4009813" y="0"/>
                </a:cubicBezTo>
                <a:cubicBezTo>
                  <a:pt x="4094063" y="14564"/>
                  <a:pt x="4471176" y="17706"/>
                  <a:pt x="4687147" y="0"/>
                </a:cubicBezTo>
                <a:cubicBezTo>
                  <a:pt x="4903118" y="-17706"/>
                  <a:pt x="5368657" y="-17632"/>
                  <a:pt x="5608320" y="0"/>
                </a:cubicBezTo>
                <a:cubicBezTo>
                  <a:pt x="5847983" y="17632"/>
                  <a:pt x="6116667" y="37303"/>
                  <a:pt x="6529493" y="0"/>
                </a:cubicBezTo>
                <a:cubicBezTo>
                  <a:pt x="6942319" y="-37303"/>
                  <a:pt x="7009021" y="11478"/>
                  <a:pt x="7450667" y="0"/>
                </a:cubicBezTo>
                <a:cubicBezTo>
                  <a:pt x="7892313" y="-11478"/>
                  <a:pt x="8049799" y="-19216"/>
                  <a:pt x="8249920" y="0"/>
                </a:cubicBezTo>
                <a:cubicBezTo>
                  <a:pt x="8450041" y="19216"/>
                  <a:pt x="8604734" y="15580"/>
                  <a:pt x="8805333" y="0"/>
                </a:cubicBezTo>
                <a:cubicBezTo>
                  <a:pt x="9005932" y="-15580"/>
                  <a:pt x="9043137" y="-3052"/>
                  <a:pt x="9116907" y="0"/>
                </a:cubicBezTo>
                <a:cubicBezTo>
                  <a:pt x="9190677" y="3052"/>
                  <a:pt x="9543435" y="16600"/>
                  <a:pt x="9672320" y="0"/>
                </a:cubicBezTo>
                <a:cubicBezTo>
                  <a:pt x="9801205" y="-16600"/>
                  <a:pt x="9994484" y="-14545"/>
                  <a:pt x="10105813" y="0"/>
                </a:cubicBezTo>
                <a:cubicBezTo>
                  <a:pt x="10217142" y="14545"/>
                  <a:pt x="10658091" y="-27050"/>
                  <a:pt x="10905067" y="0"/>
                </a:cubicBezTo>
                <a:cubicBezTo>
                  <a:pt x="11152043" y="27050"/>
                  <a:pt x="11228278" y="-18923"/>
                  <a:pt x="11460480" y="0"/>
                </a:cubicBezTo>
                <a:cubicBezTo>
                  <a:pt x="11692682" y="18923"/>
                  <a:pt x="11987982" y="31101"/>
                  <a:pt x="12192000" y="0"/>
                </a:cubicBezTo>
                <a:cubicBezTo>
                  <a:pt x="12195086" y="129024"/>
                  <a:pt x="12189135" y="304488"/>
                  <a:pt x="12192000" y="392294"/>
                </a:cubicBezTo>
                <a:cubicBezTo>
                  <a:pt x="11861697" y="431543"/>
                  <a:pt x="11590815" y="436465"/>
                  <a:pt x="11270827" y="392294"/>
                </a:cubicBezTo>
                <a:cubicBezTo>
                  <a:pt x="10950839" y="348123"/>
                  <a:pt x="11102647" y="385619"/>
                  <a:pt x="10959253" y="392294"/>
                </a:cubicBezTo>
                <a:cubicBezTo>
                  <a:pt x="10815859" y="398969"/>
                  <a:pt x="10720181" y="396152"/>
                  <a:pt x="10525760" y="392294"/>
                </a:cubicBezTo>
                <a:cubicBezTo>
                  <a:pt x="10331339" y="388436"/>
                  <a:pt x="10223984" y="387344"/>
                  <a:pt x="9970347" y="392294"/>
                </a:cubicBezTo>
                <a:cubicBezTo>
                  <a:pt x="9716710" y="397244"/>
                  <a:pt x="9409352" y="347699"/>
                  <a:pt x="9049173" y="392294"/>
                </a:cubicBezTo>
                <a:cubicBezTo>
                  <a:pt x="8688994" y="436889"/>
                  <a:pt x="8552862" y="399881"/>
                  <a:pt x="8128000" y="392294"/>
                </a:cubicBezTo>
                <a:cubicBezTo>
                  <a:pt x="7703138" y="384707"/>
                  <a:pt x="7684018" y="384817"/>
                  <a:pt x="7572587" y="392294"/>
                </a:cubicBezTo>
                <a:cubicBezTo>
                  <a:pt x="7461156" y="399771"/>
                  <a:pt x="7228015" y="396004"/>
                  <a:pt x="7139093" y="392294"/>
                </a:cubicBezTo>
                <a:cubicBezTo>
                  <a:pt x="7050171" y="388584"/>
                  <a:pt x="6645417" y="377375"/>
                  <a:pt x="6461760" y="392294"/>
                </a:cubicBezTo>
                <a:cubicBezTo>
                  <a:pt x="6278103" y="407213"/>
                  <a:pt x="6092361" y="386035"/>
                  <a:pt x="5906347" y="392294"/>
                </a:cubicBezTo>
                <a:cubicBezTo>
                  <a:pt x="5720333" y="398553"/>
                  <a:pt x="5346186" y="388847"/>
                  <a:pt x="4985173" y="392294"/>
                </a:cubicBezTo>
                <a:cubicBezTo>
                  <a:pt x="4624160" y="395741"/>
                  <a:pt x="4756096" y="374703"/>
                  <a:pt x="4551680" y="392294"/>
                </a:cubicBezTo>
                <a:cubicBezTo>
                  <a:pt x="4347264" y="409885"/>
                  <a:pt x="4176575" y="368099"/>
                  <a:pt x="3874347" y="392294"/>
                </a:cubicBezTo>
                <a:cubicBezTo>
                  <a:pt x="3572119" y="416489"/>
                  <a:pt x="3473207" y="406534"/>
                  <a:pt x="3075093" y="392294"/>
                </a:cubicBezTo>
                <a:cubicBezTo>
                  <a:pt x="2676979" y="378054"/>
                  <a:pt x="2821824" y="379991"/>
                  <a:pt x="2641600" y="392294"/>
                </a:cubicBezTo>
                <a:cubicBezTo>
                  <a:pt x="2461376" y="404597"/>
                  <a:pt x="2135846" y="352147"/>
                  <a:pt x="1720427" y="392294"/>
                </a:cubicBezTo>
                <a:cubicBezTo>
                  <a:pt x="1305008" y="432441"/>
                  <a:pt x="1492352" y="399541"/>
                  <a:pt x="1286933" y="392294"/>
                </a:cubicBezTo>
                <a:cubicBezTo>
                  <a:pt x="1081514" y="385047"/>
                  <a:pt x="880257" y="417033"/>
                  <a:pt x="731520" y="392294"/>
                </a:cubicBezTo>
                <a:cubicBezTo>
                  <a:pt x="582783" y="367555"/>
                  <a:pt x="324828" y="419578"/>
                  <a:pt x="0" y="392294"/>
                </a:cubicBezTo>
                <a:cubicBezTo>
                  <a:pt x="-3480" y="290997"/>
                  <a:pt x="-8156" y="140234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73600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 dirty="0">
              <a:solidFill>
                <a:schemeClr val="tx1"/>
              </a:solidFill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20690D3E-EB57-5C73-09E0-470B629475B4}"/>
              </a:ext>
            </a:extLst>
          </p:cNvPr>
          <p:cNvSpPr txBox="1"/>
          <p:nvPr/>
        </p:nvSpPr>
        <p:spPr>
          <a:xfrm>
            <a:off x="358646" y="931968"/>
            <a:ext cx="37060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UTM Avo" panose="02040603050506020204" pitchFamily="18" charset="0"/>
              </a:rPr>
              <a:t>MÔ TẢ BÀI TOÁN THỰC TIỄN</a:t>
            </a: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B8DD13E7-3BD1-44D1-A17E-253025E2E2E2}"/>
              </a:ext>
            </a:extLst>
          </p:cNvPr>
          <p:cNvSpPr txBox="1"/>
          <p:nvPr/>
        </p:nvSpPr>
        <p:spPr>
          <a:xfrm>
            <a:off x="7393021" y="944188"/>
            <a:ext cx="4440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UTM Avo" panose="02040603050506020204" pitchFamily="18" charset="0"/>
              </a:rPr>
              <a:t>Description of practical problem</a:t>
            </a:r>
            <a:endParaRPr lang="vi-VN" sz="1400" dirty="0"/>
          </a:p>
        </p:txBody>
      </p:sp>
      <p:sp>
        <p:nvSpPr>
          <p:cNvPr id="33" name="Hình chữ nhật 32">
            <a:extLst>
              <a:ext uri="{FF2B5EF4-FFF2-40B4-BE49-F238E27FC236}">
                <a16:creationId xmlns:a16="http://schemas.microsoft.com/office/drawing/2014/main" id="{13480E04-DE13-251D-B201-F3605D0E87A9}"/>
              </a:ext>
            </a:extLst>
          </p:cNvPr>
          <p:cNvSpPr/>
          <p:nvPr/>
        </p:nvSpPr>
        <p:spPr>
          <a:xfrm>
            <a:off x="980056" y="2283907"/>
            <a:ext cx="10259444" cy="27715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ình chữ nhật 23">
            <a:extLst>
              <a:ext uri="{FF2B5EF4-FFF2-40B4-BE49-F238E27FC236}">
                <a16:creationId xmlns:a16="http://schemas.microsoft.com/office/drawing/2014/main" id="{DEA90430-780C-D9AF-0809-A30761FBC02A}"/>
              </a:ext>
            </a:extLst>
          </p:cNvPr>
          <p:cNvSpPr/>
          <p:nvPr/>
        </p:nvSpPr>
        <p:spPr>
          <a:xfrm>
            <a:off x="0" y="6271484"/>
            <a:ext cx="12192000" cy="461665"/>
          </a:xfrm>
          <a:prstGeom prst="rect">
            <a:avLst/>
          </a:prstGeom>
          <a:gradFill flip="none" rotWithShape="1">
            <a:gsLst>
              <a:gs pos="21000">
                <a:srgbClr val="008EB0"/>
              </a:gs>
              <a:gs pos="100000">
                <a:schemeClr val="bg1"/>
              </a:gs>
              <a:gs pos="78000">
                <a:srgbClr val="EB5554"/>
              </a:gs>
              <a:gs pos="50000">
                <a:schemeClr val="bg1"/>
              </a:gs>
              <a:gs pos="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0" name="Hình chữ nhật 39">
            <a:extLst>
              <a:ext uri="{FF2B5EF4-FFF2-40B4-BE49-F238E27FC236}">
                <a16:creationId xmlns:a16="http://schemas.microsoft.com/office/drawing/2014/main" id="{318C4721-4087-5506-E979-659266A47133}"/>
              </a:ext>
            </a:extLst>
          </p:cNvPr>
          <p:cNvSpPr/>
          <p:nvPr/>
        </p:nvSpPr>
        <p:spPr>
          <a:xfrm>
            <a:off x="1964815" y="3677610"/>
            <a:ext cx="4210447" cy="962428"/>
          </a:xfrm>
          <a:custGeom>
            <a:avLst/>
            <a:gdLst>
              <a:gd name="connsiteX0" fmla="*/ 0 w 4210447"/>
              <a:gd name="connsiteY0" fmla="*/ 0 h 962428"/>
              <a:gd name="connsiteX1" fmla="*/ 4210447 w 4210447"/>
              <a:gd name="connsiteY1" fmla="*/ 0 h 962428"/>
              <a:gd name="connsiteX2" fmla="*/ 4210447 w 4210447"/>
              <a:gd name="connsiteY2" fmla="*/ 962428 h 962428"/>
              <a:gd name="connsiteX3" fmla="*/ 0 w 4210447"/>
              <a:gd name="connsiteY3" fmla="*/ 962428 h 962428"/>
              <a:gd name="connsiteX4" fmla="*/ 0 w 4210447"/>
              <a:gd name="connsiteY4" fmla="*/ 0 h 962428"/>
              <a:gd name="connsiteX0" fmla="*/ 0 w 4210447"/>
              <a:gd name="connsiteY0" fmla="*/ 0 h 962428"/>
              <a:gd name="connsiteX1" fmla="*/ 4210447 w 4210447"/>
              <a:gd name="connsiteY1" fmla="*/ 0 h 962428"/>
              <a:gd name="connsiteX2" fmla="*/ 4210447 w 4210447"/>
              <a:gd name="connsiteY2" fmla="*/ 962428 h 962428"/>
              <a:gd name="connsiteX3" fmla="*/ 259882 w 4210447"/>
              <a:gd name="connsiteY3" fmla="*/ 750672 h 962428"/>
              <a:gd name="connsiteX4" fmla="*/ 0 w 4210447"/>
              <a:gd name="connsiteY4" fmla="*/ 0 h 962428"/>
              <a:gd name="connsiteX0" fmla="*/ 0 w 4210447"/>
              <a:gd name="connsiteY0" fmla="*/ 0 h 962428"/>
              <a:gd name="connsiteX1" fmla="*/ 4210447 w 4210447"/>
              <a:gd name="connsiteY1" fmla="*/ 0 h 962428"/>
              <a:gd name="connsiteX2" fmla="*/ 4210447 w 4210447"/>
              <a:gd name="connsiteY2" fmla="*/ 962428 h 962428"/>
              <a:gd name="connsiteX3" fmla="*/ 481263 w 4210447"/>
              <a:gd name="connsiteY3" fmla="*/ 952802 h 962428"/>
              <a:gd name="connsiteX4" fmla="*/ 0 w 4210447"/>
              <a:gd name="connsiteY4" fmla="*/ 0 h 96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0447" h="962428">
                <a:moveTo>
                  <a:pt x="0" y="0"/>
                </a:moveTo>
                <a:lnTo>
                  <a:pt x="4210447" y="0"/>
                </a:lnTo>
                <a:lnTo>
                  <a:pt x="4210447" y="962428"/>
                </a:lnTo>
                <a:lnTo>
                  <a:pt x="481263" y="952802"/>
                </a:lnTo>
                <a:lnTo>
                  <a:pt x="0" y="0"/>
                </a:lnTo>
                <a:close/>
              </a:path>
            </a:pathLst>
          </a:custGeom>
          <a:solidFill>
            <a:srgbClr val="7CB8ED">
              <a:alpha val="2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4C10BE20-BE4B-0483-1CA6-32CC7BDD4883}"/>
              </a:ext>
            </a:extLst>
          </p:cNvPr>
          <p:cNvSpPr txBox="1"/>
          <p:nvPr/>
        </p:nvSpPr>
        <p:spPr>
          <a:xfrm>
            <a:off x="0" y="6301021"/>
            <a:ext cx="12350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alpha val="53000"/>
                  </a:schemeClr>
                </a:solidFill>
                <a:latin typeface="UTM Avo" panose="0204060305050602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MINI – SUPERMARKET – MINI – SUPERMARKET – MINI – SUPERMARKET – MINI – SUPERMARKET </a:t>
            </a:r>
          </a:p>
        </p:txBody>
      </p:sp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63A1B3D4-5991-C0B8-1963-7A9E587D4021}"/>
              </a:ext>
            </a:extLst>
          </p:cNvPr>
          <p:cNvSpPr txBox="1"/>
          <p:nvPr/>
        </p:nvSpPr>
        <p:spPr>
          <a:xfrm>
            <a:off x="4064679" y="1999754"/>
            <a:ext cx="3764720" cy="540000"/>
          </a:xfrm>
          <a:prstGeom prst="rect">
            <a:avLst/>
          </a:prstGeom>
          <a:solidFill>
            <a:srgbClr val="EFCE7E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latin typeface="UTM Avo" panose="02040603050506020204" pitchFamily="18" charset="0"/>
              </a:rPr>
              <a:t>VẤN ĐỀ HIỆN TẠI</a:t>
            </a: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BEA82791-B408-5808-4E4F-43A945FCE0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72138" y="221736"/>
            <a:ext cx="1642472" cy="680192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CF35A85-8E37-1EF1-0B0B-928E2F539F20}"/>
              </a:ext>
            </a:extLst>
          </p:cNvPr>
          <p:cNvSpPr txBox="1"/>
          <p:nvPr/>
        </p:nvSpPr>
        <p:spPr>
          <a:xfrm>
            <a:off x="1360259" y="2900559"/>
            <a:ext cx="9630011" cy="386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 err="1">
                <a:latin typeface="UTM Avo" panose="02040603050506020204" pitchFamily="18" charset="0"/>
              </a:rPr>
              <a:t>Khách</a:t>
            </a:r>
            <a:r>
              <a:rPr lang="en-US" dirty="0">
                <a:latin typeface="UTM Avo" panose="02040603050506020204" pitchFamily="18" charset="0"/>
              </a:rPr>
              <a:t> </a:t>
            </a:r>
            <a:r>
              <a:rPr lang="en-US" dirty="0" err="1">
                <a:latin typeface="UTM Avo" panose="02040603050506020204" pitchFamily="18" charset="0"/>
              </a:rPr>
              <a:t>hàng</a:t>
            </a:r>
            <a:r>
              <a:rPr lang="en-US" dirty="0">
                <a:latin typeface="UTM Avo" panose="02040603050506020204" pitchFamily="18" charset="0"/>
              </a:rPr>
              <a:t> </a:t>
            </a:r>
            <a:r>
              <a:rPr lang="en-US" dirty="0" err="1">
                <a:latin typeface="UTM Avo" panose="02040603050506020204" pitchFamily="18" charset="0"/>
              </a:rPr>
              <a:t>ngày</a:t>
            </a:r>
            <a:r>
              <a:rPr lang="en-US" dirty="0">
                <a:latin typeface="UTM Avo" panose="02040603050506020204" pitchFamily="18" charset="0"/>
              </a:rPr>
              <a:t> nay </a:t>
            </a:r>
            <a:r>
              <a:rPr lang="en-US" dirty="0" err="1">
                <a:latin typeface="UTM Avo" panose="02040603050506020204" pitchFamily="18" charset="0"/>
              </a:rPr>
              <a:t>yêu</a:t>
            </a:r>
            <a:r>
              <a:rPr lang="en-US" dirty="0">
                <a:latin typeface="UTM Avo" panose="02040603050506020204" pitchFamily="18" charset="0"/>
              </a:rPr>
              <a:t> </a:t>
            </a:r>
            <a:r>
              <a:rPr lang="en-US" dirty="0" err="1">
                <a:latin typeface="UTM Avo" panose="02040603050506020204" pitchFamily="18" charset="0"/>
              </a:rPr>
              <a:t>cầu</a:t>
            </a:r>
            <a:r>
              <a:rPr lang="en-US" dirty="0">
                <a:latin typeface="UTM Avo" panose="02040603050506020204" pitchFamily="18" charset="0"/>
              </a:rPr>
              <a:t>:</a:t>
            </a:r>
          </a:p>
        </p:txBody>
      </p:sp>
      <p:sp>
        <p:nvSpPr>
          <p:cNvPr id="41" name="Hình chữ nhật 40">
            <a:extLst>
              <a:ext uri="{FF2B5EF4-FFF2-40B4-BE49-F238E27FC236}">
                <a16:creationId xmlns:a16="http://schemas.microsoft.com/office/drawing/2014/main" id="{3BEA77DF-88BE-5223-D046-565FBE6DCAE8}"/>
              </a:ext>
            </a:extLst>
          </p:cNvPr>
          <p:cNvSpPr/>
          <p:nvPr/>
        </p:nvSpPr>
        <p:spPr>
          <a:xfrm>
            <a:off x="6175262" y="3677941"/>
            <a:ext cx="4051923" cy="962097"/>
          </a:xfrm>
          <a:prstGeom prst="rect">
            <a:avLst/>
          </a:prstGeom>
          <a:solidFill>
            <a:srgbClr val="4BBA6E">
              <a:alpha val="2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Membeli PNG Transparent Images Free Download | Vector Files | Pngtree">
            <a:extLst>
              <a:ext uri="{FF2B5EF4-FFF2-40B4-BE49-F238E27FC236}">
                <a16:creationId xmlns:a16="http://schemas.microsoft.com/office/drawing/2014/main" id="{248B2EA8-D351-351C-E812-FBF8E41CB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181" y="5597056"/>
            <a:ext cx="1721638" cy="1248014"/>
          </a:xfrm>
          <a:prstGeom prst="rect">
            <a:avLst/>
          </a:prstGeom>
          <a:noFill/>
          <a:effectLst>
            <a:glow rad="317500">
              <a:schemeClr val="bg1">
                <a:alpha val="77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282DA2A4-404A-1B72-1B5A-F404D3C91B82}"/>
              </a:ext>
            </a:extLst>
          </p:cNvPr>
          <p:cNvSpPr txBox="1"/>
          <p:nvPr/>
        </p:nvSpPr>
        <p:spPr>
          <a:xfrm>
            <a:off x="3446438" y="3815369"/>
            <a:ext cx="2784675" cy="653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vi-VN" sz="1600" b="1" dirty="0">
                <a:latin typeface="UTM Avo" panose="02040603050506020204" pitchFamily="18" charset="0"/>
              </a:rPr>
              <a:t>Truy cập sản phẩm</a:t>
            </a:r>
            <a:br>
              <a:rPr lang="en-US" sz="1600" b="1" dirty="0">
                <a:latin typeface="UTM Avo" panose="02040603050506020204" pitchFamily="18" charset="0"/>
              </a:rPr>
            </a:br>
            <a:r>
              <a:rPr lang="vi-VN" sz="1600" b="1" dirty="0">
                <a:latin typeface="UTM Avo" panose="02040603050506020204" pitchFamily="18" charset="0"/>
              </a:rPr>
              <a:t>mọi lúc, mọi nơi.</a:t>
            </a:r>
            <a:endParaRPr lang="en-US" sz="1600" b="1" dirty="0">
              <a:latin typeface="UTM Avo" panose="02040603050506020204" pitchFamily="18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65422013-9C6E-4219-C18F-B8E42B72D955}"/>
              </a:ext>
            </a:extLst>
          </p:cNvPr>
          <p:cNvSpPr txBox="1"/>
          <p:nvPr/>
        </p:nvSpPr>
        <p:spPr>
          <a:xfrm>
            <a:off x="6231113" y="3813222"/>
            <a:ext cx="2852944" cy="653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600" b="1" dirty="0">
                <a:latin typeface="UTM Avo" panose="02040603050506020204" pitchFamily="18" charset="0"/>
              </a:rPr>
              <a:t>Thanh </a:t>
            </a:r>
            <a:r>
              <a:rPr lang="en-US" sz="1600" b="1" dirty="0" err="1">
                <a:latin typeface="UTM Avo" panose="02040603050506020204" pitchFamily="18" charset="0"/>
              </a:rPr>
              <a:t>toán</a:t>
            </a:r>
            <a:r>
              <a:rPr lang="en-US" sz="1600" b="1" dirty="0">
                <a:latin typeface="UTM Avo" panose="02040603050506020204" pitchFamily="18" charset="0"/>
              </a:rPr>
              <a:t> </a:t>
            </a:r>
            <a:r>
              <a:rPr lang="en-US" sz="1600" b="1" dirty="0" err="1">
                <a:latin typeface="UTM Avo" panose="02040603050506020204" pitchFamily="18" charset="0"/>
              </a:rPr>
              <a:t>trực</a:t>
            </a:r>
            <a:r>
              <a:rPr lang="en-US" sz="1600" b="1" dirty="0">
                <a:latin typeface="UTM Avo" panose="02040603050506020204" pitchFamily="18" charset="0"/>
              </a:rPr>
              <a:t> </a:t>
            </a:r>
            <a:r>
              <a:rPr lang="en-US" sz="1600" b="1" dirty="0" err="1">
                <a:latin typeface="UTM Avo" panose="02040603050506020204" pitchFamily="18" charset="0"/>
              </a:rPr>
              <a:t>tuyến</a:t>
            </a:r>
            <a:br>
              <a:rPr lang="en-US" sz="1600" b="1" dirty="0">
                <a:latin typeface="UTM Avo" panose="02040603050506020204" pitchFamily="18" charset="0"/>
              </a:rPr>
            </a:br>
            <a:r>
              <a:rPr lang="en-US" sz="1600" b="1" dirty="0" err="1">
                <a:latin typeface="UTM Avo" panose="02040603050506020204" pitchFamily="18" charset="0"/>
              </a:rPr>
              <a:t>dễ</a:t>
            </a:r>
            <a:r>
              <a:rPr lang="en-US" sz="1600" b="1" dirty="0">
                <a:latin typeface="UTM Avo" panose="02040603050506020204" pitchFamily="18" charset="0"/>
              </a:rPr>
              <a:t> </a:t>
            </a:r>
            <a:r>
              <a:rPr lang="en-US" sz="1600" b="1" dirty="0" err="1">
                <a:latin typeface="UTM Avo" panose="02040603050506020204" pitchFamily="18" charset="0"/>
              </a:rPr>
              <a:t>dàng</a:t>
            </a:r>
            <a:r>
              <a:rPr lang="en-US" sz="1600" b="1" dirty="0">
                <a:latin typeface="UTM Avo" panose="02040603050506020204" pitchFamily="18" charset="0"/>
              </a:rPr>
              <a:t>.</a:t>
            </a:r>
          </a:p>
        </p:txBody>
      </p:sp>
      <p:pic>
        <p:nvPicPr>
          <p:cNvPr id="6150" name="Picture 6" descr="Online Shop On Phone, Online Shop, Shopping, Shop PNG Transparent Image and  Clipart for Free Download">
            <a:extLst>
              <a:ext uri="{FF2B5EF4-FFF2-40B4-BE49-F238E27FC236}">
                <a16:creationId xmlns:a16="http://schemas.microsoft.com/office/drawing/2014/main" id="{52D34C3A-A134-B16A-8970-674441EFA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1250" y1="26875" x2="51406" y2="30156"/>
                        <a14:foregroundMark x1="51406" y1="30156" x2="52031" y2="30625"/>
                        <a14:foregroundMark x1="26094" y1="21406" x2="37969" y2="21250"/>
                        <a14:foregroundMark x1="37969" y1="21250" x2="43906" y2="18750"/>
                        <a14:foregroundMark x1="43906" y1="18750" x2="24844" y2="23125"/>
                        <a14:foregroundMark x1="28281" y1="21250" x2="46094" y2="17344"/>
                        <a14:foregroundMark x1="46719" y1="18125" x2="46719" y2="18125"/>
                        <a14:foregroundMark x1="22656" y1="21563" x2="51406" y2="15000"/>
                        <a14:foregroundMark x1="51406" y1="15000" x2="51406" y2="15000"/>
                        <a14:foregroundMark x1="46875" y1="16094" x2="56250" y2="22500"/>
                        <a14:foregroundMark x1="54375" y1="19375" x2="48906" y2="19063"/>
                        <a14:foregroundMark x1="56563" y1="19844" x2="51094" y2="19063"/>
                        <a14:foregroundMark x1="56406" y1="19375" x2="55781" y2="18750"/>
                        <a14:foregroundMark x1="42969" y1="70469" x2="59062" y2="79219"/>
                        <a14:foregroundMark x1="59062" y1="79063" x2="58750" y2="76563"/>
                        <a14:foregroundMark x1="48594" y1="75781" x2="42969" y2="69844"/>
                        <a14:foregroundMark x1="43906" y1="73281" x2="40000" y2="70313"/>
                        <a14:foregroundMark x1="74219" y1="75000" x2="86719" y2="685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259" y="3083183"/>
            <a:ext cx="1935340" cy="193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Payment Png, Transparent Png , Transparent Png Image - PNGitem">
            <a:extLst>
              <a:ext uri="{FF2B5EF4-FFF2-40B4-BE49-F238E27FC236}">
                <a16:creationId xmlns:a16="http://schemas.microsoft.com/office/drawing/2014/main" id="{85573512-30C8-BC49-5A5D-CA5EC26B6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382" b="91040" l="10000" r="90000">
                        <a14:foregroundMark x1="50814" y1="8526" x2="44651" y2="10116"/>
                        <a14:foregroundMark x1="44651" y1="10116" x2="44651" y2="10116"/>
                        <a14:foregroundMark x1="45116" y1="13295" x2="45581" y2="20087"/>
                        <a14:foregroundMark x1="30000" y1="31647" x2="25930" y2="66329"/>
                        <a14:foregroundMark x1="29767" y1="69942" x2="43721" y2="40029"/>
                        <a14:foregroundMark x1="43721" y1="40029" x2="43837" y2="39884"/>
                        <a14:foregroundMark x1="35814" y1="67919" x2="43372" y2="64451"/>
                        <a14:foregroundMark x1="43721" y1="70087" x2="24419" y2="64884"/>
                        <a14:foregroundMark x1="51047" y1="61561" x2="56047" y2="64162"/>
                        <a14:foregroundMark x1="50698" y1="53179" x2="29302" y2="51734"/>
                        <a14:foregroundMark x1="34302" y1="44653" x2="34419" y2="34971"/>
                        <a14:foregroundMark x1="44070" y1="35838" x2="51163" y2="36994"/>
                        <a14:foregroundMark x1="65233" y1="27457" x2="71744" y2="34104"/>
                        <a14:foregroundMark x1="58488" y1="86127" x2="64186" y2="90462"/>
                        <a14:foregroundMark x1="64186" y1="90462" x2="66628" y2="91040"/>
                        <a14:foregroundMark x1="73140" y1="46098" x2="72791" y2="52601"/>
                        <a14:foregroundMark x1="40581" y1="13150" x2="40465" y2="141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8606" y="3316805"/>
            <a:ext cx="1754684" cy="141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509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>
            <a:extLst>
              <a:ext uri="{FF2B5EF4-FFF2-40B4-BE49-F238E27FC236}">
                <a16:creationId xmlns:a16="http://schemas.microsoft.com/office/drawing/2014/main" id="{C5AFDED7-29D0-1A07-BB87-6EB6A2D71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5468" y="388122"/>
            <a:ext cx="2033230" cy="842016"/>
          </a:xfrm>
          <a:prstGeom prst="rect">
            <a:avLst/>
          </a:prstGeom>
        </p:spPr>
      </p:pic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9013434F-A0C2-FDCD-893B-4211F13D2618}"/>
              </a:ext>
            </a:extLst>
          </p:cNvPr>
          <p:cNvSpPr txBox="1"/>
          <p:nvPr/>
        </p:nvSpPr>
        <p:spPr>
          <a:xfrm>
            <a:off x="859523" y="434233"/>
            <a:ext cx="3939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D6313B"/>
                </a:solidFill>
                <a:latin typeface="UTM Avo" panose="02040603050506020204" pitchFamily="18" charset="0"/>
                <a:cs typeface="Segoe UI" panose="020B0502040204020203" pitchFamily="34" charset="0"/>
              </a:rPr>
              <a:t>ĐẠI HỌC BÁCH KHOA HÀ NỘI</a:t>
            </a:r>
          </a:p>
        </p:txBody>
      </p:sp>
      <p:pic>
        <p:nvPicPr>
          <p:cNvPr id="30" name="Picture 2" descr="Mẫu thiết kế logo trường Đại Học Bách Khoa Hà Nội Vector | Thiết kế logo,  Trường đại học, Đại học">
            <a:extLst>
              <a:ext uri="{FF2B5EF4-FFF2-40B4-BE49-F238E27FC236}">
                <a16:creationId xmlns:a16="http://schemas.microsoft.com/office/drawing/2014/main" id="{CEDCBAFF-7E8D-CBB0-EADC-0BCE6E85B5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67"/>
          <a:stretch/>
        </p:blipFill>
        <p:spPr bwMode="auto">
          <a:xfrm>
            <a:off x="438909" y="427003"/>
            <a:ext cx="378971" cy="56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2A1B0B40-0457-F8F1-E9E8-5E3637C3BAD5}"/>
              </a:ext>
            </a:extLst>
          </p:cNvPr>
          <p:cNvSpPr txBox="1"/>
          <p:nvPr/>
        </p:nvSpPr>
        <p:spPr>
          <a:xfrm>
            <a:off x="859523" y="718461"/>
            <a:ext cx="35820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UTM Avo" panose="02040603050506020204" pitchFamily="18" charset="0"/>
                <a:cs typeface="Segoe UI" panose="020B0502040204020203" pitchFamily="34" charset="0"/>
              </a:rPr>
              <a:t>KHOA TOÁN – TIN</a:t>
            </a:r>
            <a:endParaRPr lang="en-US" sz="1200" dirty="0">
              <a:latin typeface="UTM Avo" panose="02040603050506020204" pitchFamily="18" charset="0"/>
              <a:cs typeface="Segoe UI" panose="020B0502040204020203" pitchFamily="34" charset="0"/>
            </a:endParaRPr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EEDA8D2D-9B5C-562C-2B91-9A49BB4FC6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2E39B59-8291-8553-D940-612D8B7215AA}"/>
              </a:ext>
            </a:extLst>
          </p:cNvPr>
          <p:cNvSpPr/>
          <p:nvPr/>
        </p:nvSpPr>
        <p:spPr>
          <a:xfrm>
            <a:off x="0" y="2413000"/>
            <a:ext cx="12192000" cy="20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C82DF32E-A2AF-73ED-3501-55DEC9BAC411}"/>
              </a:ext>
            </a:extLst>
          </p:cNvPr>
          <p:cNvSpPr txBox="1"/>
          <p:nvPr/>
        </p:nvSpPr>
        <p:spPr>
          <a:xfrm>
            <a:off x="3026823" y="2940804"/>
            <a:ext cx="81269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3200" b="1" dirty="0">
                <a:latin typeface="UTM Avo" panose="02040603050506020204" pitchFamily="18" charset="0"/>
              </a:rPr>
              <a:t>NHU CẦU THỰC TẾ VÀ CƠ HỘI</a:t>
            </a:r>
            <a:endParaRPr lang="vi-VN" sz="3200" dirty="0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DA28336B-8D46-2A21-52C4-60000598D9E7}"/>
              </a:ext>
            </a:extLst>
          </p:cNvPr>
          <p:cNvSpPr txBox="1"/>
          <p:nvPr/>
        </p:nvSpPr>
        <p:spPr>
          <a:xfrm>
            <a:off x="3568898" y="3601403"/>
            <a:ext cx="7042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UTM Avo" panose="02040603050506020204" pitchFamily="18" charset="0"/>
              </a:rPr>
              <a:t>Real needs and opportunities</a:t>
            </a:r>
            <a:endParaRPr lang="vi-VN" sz="2000" dirty="0"/>
          </a:p>
        </p:txBody>
      </p:sp>
      <p:sp>
        <p:nvSpPr>
          <p:cNvPr id="7" name="Hình chữ nhật: Góc Tròn 6">
            <a:extLst>
              <a:ext uri="{FF2B5EF4-FFF2-40B4-BE49-F238E27FC236}">
                <a16:creationId xmlns:a16="http://schemas.microsoft.com/office/drawing/2014/main" id="{AC5C6584-8CE9-3D24-D1AC-52D0D553D3B0}"/>
              </a:ext>
            </a:extLst>
          </p:cNvPr>
          <p:cNvSpPr/>
          <p:nvPr/>
        </p:nvSpPr>
        <p:spPr>
          <a:xfrm>
            <a:off x="1787980" y="3114922"/>
            <a:ext cx="1611412" cy="83099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61797A3E-3B54-9C12-3B57-7CD8A5812059}"/>
              </a:ext>
            </a:extLst>
          </p:cNvPr>
          <p:cNvSpPr txBox="1"/>
          <p:nvPr/>
        </p:nvSpPr>
        <p:spPr>
          <a:xfrm>
            <a:off x="1939492" y="3114923"/>
            <a:ext cx="1459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UTM Avo" panose="02040603050506020204" pitchFamily="18" charset="0"/>
              </a:rPr>
              <a:t>1.2.</a:t>
            </a:r>
            <a:endParaRPr lang="vi-VN" sz="4800" b="1" dirty="0"/>
          </a:p>
        </p:txBody>
      </p:sp>
    </p:spTree>
    <p:extLst>
      <p:ext uri="{BB962C8B-B14F-4D97-AF65-F5344CB8AC3E}">
        <p14:creationId xmlns:p14="http://schemas.microsoft.com/office/powerpoint/2010/main" val="1761106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3C6D6-3979-27BD-9EBA-567F2441F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1D587544-F4C9-0E23-B408-C346FB4ACD16}"/>
              </a:ext>
            </a:extLst>
          </p:cNvPr>
          <p:cNvSpPr txBox="1"/>
          <p:nvPr/>
        </p:nvSpPr>
        <p:spPr>
          <a:xfrm>
            <a:off x="838200" y="269678"/>
            <a:ext cx="3939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D6313B"/>
                </a:solidFill>
                <a:latin typeface="UTM Avo" panose="02040603050506020204" pitchFamily="18" charset="0"/>
                <a:cs typeface="Segoe UI" panose="020B0502040204020203" pitchFamily="34" charset="0"/>
              </a:rPr>
              <a:t>ĐẠI HỌC BÁCH KHOA HÀ NỘI</a:t>
            </a:r>
          </a:p>
        </p:txBody>
      </p:sp>
      <p:pic>
        <p:nvPicPr>
          <p:cNvPr id="9" name="Picture 2" descr="Mẫu thiết kế logo trường Đại Học Bách Khoa Hà Nội Vector | Thiết kế logo,  Trường đại học, Đại học">
            <a:extLst>
              <a:ext uri="{FF2B5EF4-FFF2-40B4-BE49-F238E27FC236}">
                <a16:creationId xmlns:a16="http://schemas.microsoft.com/office/drawing/2014/main" id="{794AEF42-64D3-6669-F0CB-34535EFB8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67"/>
          <a:stretch/>
        </p:blipFill>
        <p:spPr bwMode="auto">
          <a:xfrm>
            <a:off x="452837" y="270805"/>
            <a:ext cx="306717" cy="46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93E36002-A4AF-9DE0-7A9E-0FBAD40F8267}"/>
              </a:ext>
            </a:extLst>
          </p:cNvPr>
          <p:cNvSpPr txBox="1"/>
          <p:nvPr/>
        </p:nvSpPr>
        <p:spPr>
          <a:xfrm>
            <a:off x="833560" y="483678"/>
            <a:ext cx="35820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UTM Avo" panose="02040603050506020204" pitchFamily="18" charset="0"/>
                <a:cs typeface="Segoe UI" panose="020B0502040204020203" pitchFamily="34" charset="0"/>
              </a:rPr>
              <a:t>KHOA TOÁN – TIN</a:t>
            </a:r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53687C19-DADC-1F70-E72B-DCCE643E3903}"/>
              </a:ext>
            </a:extLst>
          </p:cNvPr>
          <p:cNvSpPr/>
          <p:nvPr/>
        </p:nvSpPr>
        <p:spPr>
          <a:xfrm>
            <a:off x="0" y="901929"/>
            <a:ext cx="12192000" cy="392294"/>
          </a:xfrm>
          <a:custGeom>
            <a:avLst/>
            <a:gdLst>
              <a:gd name="connsiteX0" fmla="*/ 0 w 12192000"/>
              <a:gd name="connsiteY0" fmla="*/ 0 h 392294"/>
              <a:gd name="connsiteX1" fmla="*/ 311573 w 12192000"/>
              <a:gd name="connsiteY1" fmla="*/ 0 h 392294"/>
              <a:gd name="connsiteX2" fmla="*/ 623147 w 12192000"/>
              <a:gd name="connsiteY2" fmla="*/ 0 h 392294"/>
              <a:gd name="connsiteX3" fmla="*/ 1300480 w 12192000"/>
              <a:gd name="connsiteY3" fmla="*/ 0 h 392294"/>
              <a:gd name="connsiteX4" fmla="*/ 2099733 w 12192000"/>
              <a:gd name="connsiteY4" fmla="*/ 0 h 392294"/>
              <a:gd name="connsiteX5" fmla="*/ 2777067 w 12192000"/>
              <a:gd name="connsiteY5" fmla="*/ 0 h 392294"/>
              <a:gd name="connsiteX6" fmla="*/ 3698240 w 12192000"/>
              <a:gd name="connsiteY6" fmla="*/ 0 h 392294"/>
              <a:gd name="connsiteX7" fmla="*/ 4253653 w 12192000"/>
              <a:gd name="connsiteY7" fmla="*/ 0 h 392294"/>
              <a:gd name="connsiteX8" fmla="*/ 4930987 w 12192000"/>
              <a:gd name="connsiteY8" fmla="*/ 0 h 392294"/>
              <a:gd name="connsiteX9" fmla="*/ 5852160 w 12192000"/>
              <a:gd name="connsiteY9" fmla="*/ 0 h 392294"/>
              <a:gd name="connsiteX10" fmla="*/ 6773333 w 12192000"/>
              <a:gd name="connsiteY10" fmla="*/ 0 h 392294"/>
              <a:gd name="connsiteX11" fmla="*/ 7328747 w 12192000"/>
              <a:gd name="connsiteY11" fmla="*/ 0 h 392294"/>
              <a:gd name="connsiteX12" fmla="*/ 8006080 w 12192000"/>
              <a:gd name="connsiteY12" fmla="*/ 0 h 392294"/>
              <a:gd name="connsiteX13" fmla="*/ 8317653 w 12192000"/>
              <a:gd name="connsiteY13" fmla="*/ 0 h 392294"/>
              <a:gd name="connsiteX14" fmla="*/ 9238827 w 12192000"/>
              <a:gd name="connsiteY14" fmla="*/ 0 h 392294"/>
              <a:gd name="connsiteX15" fmla="*/ 9672320 w 12192000"/>
              <a:gd name="connsiteY15" fmla="*/ 0 h 392294"/>
              <a:gd name="connsiteX16" fmla="*/ 10593493 w 12192000"/>
              <a:gd name="connsiteY16" fmla="*/ 0 h 392294"/>
              <a:gd name="connsiteX17" fmla="*/ 11514667 w 12192000"/>
              <a:gd name="connsiteY17" fmla="*/ 0 h 392294"/>
              <a:gd name="connsiteX18" fmla="*/ 12192000 w 12192000"/>
              <a:gd name="connsiteY18" fmla="*/ 0 h 392294"/>
              <a:gd name="connsiteX19" fmla="*/ 12192000 w 12192000"/>
              <a:gd name="connsiteY19" fmla="*/ 392294 h 392294"/>
              <a:gd name="connsiteX20" fmla="*/ 11636587 w 12192000"/>
              <a:gd name="connsiteY20" fmla="*/ 392294 h 392294"/>
              <a:gd name="connsiteX21" fmla="*/ 11203093 w 12192000"/>
              <a:gd name="connsiteY21" fmla="*/ 392294 h 392294"/>
              <a:gd name="connsiteX22" fmla="*/ 10769600 w 12192000"/>
              <a:gd name="connsiteY22" fmla="*/ 392294 h 392294"/>
              <a:gd name="connsiteX23" fmla="*/ 10214187 w 12192000"/>
              <a:gd name="connsiteY23" fmla="*/ 392294 h 392294"/>
              <a:gd name="connsiteX24" fmla="*/ 9536853 w 12192000"/>
              <a:gd name="connsiteY24" fmla="*/ 392294 h 392294"/>
              <a:gd name="connsiteX25" fmla="*/ 9103360 w 12192000"/>
              <a:gd name="connsiteY25" fmla="*/ 392294 h 392294"/>
              <a:gd name="connsiteX26" fmla="*/ 8791787 w 12192000"/>
              <a:gd name="connsiteY26" fmla="*/ 392294 h 392294"/>
              <a:gd name="connsiteX27" fmla="*/ 8236373 w 12192000"/>
              <a:gd name="connsiteY27" fmla="*/ 392294 h 392294"/>
              <a:gd name="connsiteX28" fmla="*/ 7559040 w 12192000"/>
              <a:gd name="connsiteY28" fmla="*/ 392294 h 392294"/>
              <a:gd name="connsiteX29" fmla="*/ 7247467 w 12192000"/>
              <a:gd name="connsiteY29" fmla="*/ 392294 h 392294"/>
              <a:gd name="connsiteX30" fmla="*/ 6448213 w 12192000"/>
              <a:gd name="connsiteY30" fmla="*/ 392294 h 392294"/>
              <a:gd name="connsiteX31" fmla="*/ 5527040 w 12192000"/>
              <a:gd name="connsiteY31" fmla="*/ 392294 h 392294"/>
              <a:gd name="connsiteX32" fmla="*/ 4727787 w 12192000"/>
              <a:gd name="connsiteY32" fmla="*/ 392294 h 392294"/>
              <a:gd name="connsiteX33" fmla="*/ 4050453 w 12192000"/>
              <a:gd name="connsiteY33" fmla="*/ 392294 h 392294"/>
              <a:gd name="connsiteX34" fmla="*/ 3373120 w 12192000"/>
              <a:gd name="connsiteY34" fmla="*/ 392294 h 392294"/>
              <a:gd name="connsiteX35" fmla="*/ 2573867 w 12192000"/>
              <a:gd name="connsiteY35" fmla="*/ 392294 h 392294"/>
              <a:gd name="connsiteX36" fmla="*/ 1774613 w 12192000"/>
              <a:gd name="connsiteY36" fmla="*/ 392294 h 392294"/>
              <a:gd name="connsiteX37" fmla="*/ 1341120 w 12192000"/>
              <a:gd name="connsiteY37" fmla="*/ 392294 h 392294"/>
              <a:gd name="connsiteX38" fmla="*/ 907627 w 12192000"/>
              <a:gd name="connsiteY38" fmla="*/ 392294 h 392294"/>
              <a:gd name="connsiteX39" fmla="*/ 0 w 12192000"/>
              <a:gd name="connsiteY39" fmla="*/ 392294 h 392294"/>
              <a:gd name="connsiteX40" fmla="*/ 0 w 12192000"/>
              <a:gd name="connsiteY40" fmla="*/ 0 h 392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192000" h="392294" fill="none" extrusionOk="0">
                <a:moveTo>
                  <a:pt x="0" y="0"/>
                </a:moveTo>
                <a:cubicBezTo>
                  <a:pt x="105109" y="358"/>
                  <a:pt x="248222" y="11262"/>
                  <a:pt x="311573" y="0"/>
                </a:cubicBezTo>
                <a:cubicBezTo>
                  <a:pt x="374924" y="-11262"/>
                  <a:pt x="504372" y="-3497"/>
                  <a:pt x="623147" y="0"/>
                </a:cubicBezTo>
                <a:cubicBezTo>
                  <a:pt x="741922" y="3497"/>
                  <a:pt x="1097737" y="24656"/>
                  <a:pt x="1300480" y="0"/>
                </a:cubicBezTo>
                <a:cubicBezTo>
                  <a:pt x="1503223" y="-24656"/>
                  <a:pt x="1890293" y="29435"/>
                  <a:pt x="2099733" y="0"/>
                </a:cubicBezTo>
                <a:cubicBezTo>
                  <a:pt x="2309173" y="-29435"/>
                  <a:pt x="2468762" y="-22939"/>
                  <a:pt x="2777067" y="0"/>
                </a:cubicBezTo>
                <a:cubicBezTo>
                  <a:pt x="3085372" y="22939"/>
                  <a:pt x="3331390" y="15016"/>
                  <a:pt x="3698240" y="0"/>
                </a:cubicBezTo>
                <a:cubicBezTo>
                  <a:pt x="4065090" y="-15016"/>
                  <a:pt x="4061362" y="18826"/>
                  <a:pt x="4253653" y="0"/>
                </a:cubicBezTo>
                <a:cubicBezTo>
                  <a:pt x="4445944" y="-18826"/>
                  <a:pt x="4786136" y="30039"/>
                  <a:pt x="4930987" y="0"/>
                </a:cubicBezTo>
                <a:cubicBezTo>
                  <a:pt x="5075838" y="-30039"/>
                  <a:pt x="5526790" y="-36951"/>
                  <a:pt x="5852160" y="0"/>
                </a:cubicBezTo>
                <a:cubicBezTo>
                  <a:pt x="6177530" y="36951"/>
                  <a:pt x="6565808" y="29903"/>
                  <a:pt x="6773333" y="0"/>
                </a:cubicBezTo>
                <a:cubicBezTo>
                  <a:pt x="6980858" y="-29903"/>
                  <a:pt x="7126285" y="-6855"/>
                  <a:pt x="7328747" y="0"/>
                </a:cubicBezTo>
                <a:cubicBezTo>
                  <a:pt x="7531209" y="6855"/>
                  <a:pt x="7762672" y="13405"/>
                  <a:pt x="8006080" y="0"/>
                </a:cubicBezTo>
                <a:cubicBezTo>
                  <a:pt x="8249488" y="-13405"/>
                  <a:pt x="8193561" y="479"/>
                  <a:pt x="8317653" y="0"/>
                </a:cubicBezTo>
                <a:cubicBezTo>
                  <a:pt x="8441745" y="-479"/>
                  <a:pt x="8834906" y="-41995"/>
                  <a:pt x="9238827" y="0"/>
                </a:cubicBezTo>
                <a:cubicBezTo>
                  <a:pt x="9642748" y="41995"/>
                  <a:pt x="9470719" y="-2978"/>
                  <a:pt x="9672320" y="0"/>
                </a:cubicBezTo>
                <a:cubicBezTo>
                  <a:pt x="9873921" y="2978"/>
                  <a:pt x="10169475" y="-5323"/>
                  <a:pt x="10593493" y="0"/>
                </a:cubicBezTo>
                <a:cubicBezTo>
                  <a:pt x="11017511" y="5323"/>
                  <a:pt x="11069016" y="23226"/>
                  <a:pt x="11514667" y="0"/>
                </a:cubicBezTo>
                <a:cubicBezTo>
                  <a:pt x="11960318" y="-23226"/>
                  <a:pt x="11969208" y="-27832"/>
                  <a:pt x="12192000" y="0"/>
                </a:cubicBezTo>
                <a:cubicBezTo>
                  <a:pt x="12182363" y="92599"/>
                  <a:pt x="12177824" y="279605"/>
                  <a:pt x="12192000" y="392294"/>
                </a:cubicBezTo>
                <a:cubicBezTo>
                  <a:pt x="12025083" y="405316"/>
                  <a:pt x="11865070" y="418082"/>
                  <a:pt x="11636587" y="392294"/>
                </a:cubicBezTo>
                <a:cubicBezTo>
                  <a:pt x="11408104" y="366506"/>
                  <a:pt x="11408938" y="379175"/>
                  <a:pt x="11203093" y="392294"/>
                </a:cubicBezTo>
                <a:cubicBezTo>
                  <a:pt x="10997248" y="405413"/>
                  <a:pt x="10932872" y="385866"/>
                  <a:pt x="10769600" y="392294"/>
                </a:cubicBezTo>
                <a:cubicBezTo>
                  <a:pt x="10606328" y="398722"/>
                  <a:pt x="10481983" y="402025"/>
                  <a:pt x="10214187" y="392294"/>
                </a:cubicBezTo>
                <a:cubicBezTo>
                  <a:pt x="9946391" y="382563"/>
                  <a:pt x="9714827" y="421984"/>
                  <a:pt x="9536853" y="392294"/>
                </a:cubicBezTo>
                <a:cubicBezTo>
                  <a:pt x="9358879" y="362604"/>
                  <a:pt x="9278281" y="371819"/>
                  <a:pt x="9103360" y="392294"/>
                </a:cubicBezTo>
                <a:cubicBezTo>
                  <a:pt x="8928439" y="412769"/>
                  <a:pt x="8940762" y="381666"/>
                  <a:pt x="8791787" y="392294"/>
                </a:cubicBezTo>
                <a:cubicBezTo>
                  <a:pt x="8642812" y="402922"/>
                  <a:pt x="8485006" y="365688"/>
                  <a:pt x="8236373" y="392294"/>
                </a:cubicBezTo>
                <a:cubicBezTo>
                  <a:pt x="7987740" y="418900"/>
                  <a:pt x="7761124" y="359758"/>
                  <a:pt x="7559040" y="392294"/>
                </a:cubicBezTo>
                <a:cubicBezTo>
                  <a:pt x="7356956" y="424830"/>
                  <a:pt x="7394039" y="396979"/>
                  <a:pt x="7247467" y="392294"/>
                </a:cubicBezTo>
                <a:cubicBezTo>
                  <a:pt x="7100895" y="387609"/>
                  <a:pt x="6761286" y="381991"/>
                  <a:pt x="6448213" y="392294"/>
                </a:cubicBezTo>
                <a:cubicBezTo>
                  <a:pt x="6135140" y="402597"/>
                  <a:pt x="5962827" y="362506"/>
                  <a:pt x="5527040" y="392294"/>
                </a:cubicBezTo>
                <a:cubicBezTo>
                  <a:pt x="5091253" y="422082"/>
                  <a:pt x="4907488" y="377751"/>
                  <a:pt x="4727787" y="392294"/>
                </a:cubicBezTo>
                <a:cubicBezTo>
                  <a:pt x="4548086" y="406837"/>
                  <a:pt x="4316330" y="403390"/>
                  <a:pt x="4050453" y="392294"/>
                </a:cubicBezTo>
                <a:cubicBezTo>
                  <a:pt x="3784576" y="381198"/>
                  <a:pt x="3707551" y="403031"/>
                  <a:pt x="3373120" y="392294"/>
                </a:cubicBezTo>
                <a:cubicBezTo>
                  <a:pt x="3038689" y="381557"/>
                  <a:pt x="2891998" y="391534"/>
                  <a:pt x="2573867" y="392294"/>
                </a:cubicBezTo>
                <a:cubicBezTo>
                  <a:pt x="2255736" y="393054"/>
                  <a:pt x="2099388" y="392859"/>
                  <a:pt x="1774613" y="392294"/>
                </a:cubicBezTo>
                <a:cubicBezTo>
                  <a:pt x="1449838" y="391729"/>
                  <a:pt x="1430436" y="407272"/>
                  <a:pt x="1341120" y="392294"/>
                </a:cubicBezTo>
                <a:cubicBezTo>
                  <a:pt x="1251804" y="377316"/>
                  <a:pt x="1108349" y="376882"/>
                  <a:pt x="907627" y="392294"/>
                </a:cubicBezTo>
                <a:cubicBezTo>
                  <a:pt x="706905" y="407706"/>
                  <a:pt x="424157" y="428861"/>
                  <a:pt x="0" y="392294"/>
                </a:cubicBezTo>
                <a:cubicBezTo>
                  <a:pt x="11184" y="226055"/>
                  <a:pt x="-17304" y="92912"/>
                  <a:pt x="0" y="0"/>
                </a:cubicBezTo>
                <a:close/>
              </a:path>
              <a:path w="12192000" h="392294" stroke="0" extrusionOk="0">
                <a:moveTo>
                  <a:pt x="0" y="0"/>
                </a:moveTo>
                <a:cubicBezTo>
                  <a:pt x="103503" y="-1369"/>
                  <a:pt x="270438" y="903"/>
                  <a:pt x="433493" y="0"/>
                </a:cubicBezTo>
                <a:cubicBezTo>
                  <a:pt x="596548" y="-903"/>
                  <a:pt x="723462" y="-2397"/>
                  <a:pt x="866987" y="0"/>
                </a:cubicBezTo>
                <a:cubicBezTo>
                  <a:pt x="1010512" y="2397"/>
                  <a:pt x="1369185" y="30149"/>
                  <a:pt x="1666240" y="0"/>
                </a:cubicBezTo>
                <a:cubicBezTo>
                  <a:pt x="1963295" y="-30149"/>
                  <a:pt x="2095159" y="29865"/>
                  <a:pt x="2343573" y="0"/>
                </a:cubicBezTo>
                <a:cubicBezTo>
                  <a:pt x="2591987" y="-29865"/>
                  <a:pt x="2780738" y="18342"/>
                  <a:pt x="3020907" y="0"/>
                </a:cubicBezTo>
                <a:cubicBezTo>
                  <a:pt x="3261076" y="-18342"/>
                  <a:pt x="3465560" y="3789"/>
                  <a:pt x="3698240" y="0"/>
                </a:cubicBezTo>
                <a:cubicBezTo>
                  <a:pt x="3930920" y="-3789"/>
                  <a:pt x="3925563" y="-14564"/>
                  <a:pt x="4009813" y="0"/>
                </a:cubicBezTo>
                <a:cubicBezTo>
                  <a:pt x="4094063" y="14564"/>
                  <a:pt x="4471176" y="17706"/>
                  <a:pt x="4687147" y="0"/>
                </a:cubicBezTo>
                <a:cubicBezTo>
                  <a:pt x="4903118" y="-17706"/>
                  <a:pt x="5368657" y="-17632"/>
                  <a:pt x="5608320" y="0"/>
                </a:cubicBezTo>
                <a:cubicBezTo>
                  <a:pt x="5847983" y="17632"/>
                  <a:pt x="6116667" y="37303"/>
                  <a:pt x="6529493" y="0"/>
                </a:cubicBezTo>
                <a:cubicBezTo>
                  <a:pt x="6942319" y="-37303"/>
                  <a:pt x="7009021" y="11478"/>
                  <a:pt x="7450667" y="0"/>
                </a:cubicBezTo>
                <a:cubicBezTo>
                  <a:pt x="7892313" y="-11478"/>
                  <a:pt x="8049799" y="-19216"/>
                  <a:pt x="8249920" y="0"/>
                </a:cubicBezTo>
                <a:cubicBezTo>
                  <a:pt x="8450041" y="19216"/>
                  <a:pt x="8604734" y="15580"/>
                  <a:pt x="8805333" y="0"/>
                </a:cubicBezTo>
                <a:cubicBezTo>
                  <a:pt x="9005932" y="-15580"/>
                  <a:pt x="9043137" y="-3052"/>
                  <a:pt x="9116907" y="0"/>
                </a:cubicBezTo>
                <a:cubicBezTo>
                  <a:pt x="9190677" y="3052"/>
                  <a:pt x="9543435" y="16600"/>
                  <a:pt x="9672320" y="0"/>
                </a:cubicBezTo>
                <a:cubicBezTo>
                  <a:pt x="9801205" y="-16600"/>
                  <a:pt x="9994484" y="-14545"/>
                  <a:pt x="10105813" y="0"/>
                </a:cubicBezTo>
                <a:cubicBezTo>
                  <a:pt x="10217142" y="14545"/>
                  <a:pt x="10658091" y="-27050"/>
                  <a:pt x="10905067" y="0"/>
                </a:cubicBezTo>
                <a:cubicBezTo>
                  <a:pt x="11152043" y="27050"/>
                  <a:pt x="11228278" y="-18923"/>
                  <a:pt x="11460480" y="0"/>
                </a:cubicBezTo>
                <a:cubicBezTo>
                  <a:pt x="11692682" y="18923"/>
                  <a:pt x="11987982" y="31101"/>
                  <a:pt x="12192000" y="0"/>
                </a:cubicBezTo>
                <a:cubicBezTo>
                  <a:pt x="12195086" y="129024"/>
                  <a:pt x="12189135" y="304488"/>
                  <a:pt x="12192000" y="392294"/>
                </a:cubicBezTo>
                <a:cubicBezTo>
                  <a:pt x="11861697" y="431543"/>
                  <a:pt x="11590815" y="436465"/>
                  <a:pt x="11270827" y="392294"/>
                </a:cubicBezTo>
                <a:cubicBezTo>
                  <a:pt x="10950839" y="348123"/>
                  <a:pt x="11102647" y="385619"/>
                  <a:pt x="10959253" y="392294"/>
                </a:cubicBezTo>
                <a:cubicBezTo>
                  <a:pt x="10815859" y="398969"/>
                  <a:pt x="10720181" y="396152"/>
                  <a:pt x="10525760" y="392294"/>
                </a:cubicBezTo>
                <a:cubicBezTo>
                  <a:pt x="10331339" y="388436"/>
                  <a:pt x="10223984" y="387344"/>
                  <a:pt x="9970347" y="392294"/>
                </a:cubicBezTo>
                <a:cubicBezTo>
                  <a:pt x="9716710" y="397244"/>
                  <a:pt x="9409352" y="347699"/>
                  <a:pt x="9049173" y="392294"/>
                </a:cubicBezTo>
                <a:cubicBezTo>
                  <a:pt x="8688994" y="436889"/>
                  <a:pt x="8552862" y="399881"/>
                  <a:pt x="8128000" y="392294"/>
                </a:cubicBezTo>
                <a:cubicBezTo>
                  <a:pt x="7703138" y="384707"/>
                  <a:pt x="7684018" y="384817"/>
                  <a:pt x="7572587" y="392294"/>
                </a:cubicBezTo>
                <a:cubicBezTo>
                  <a:pt x="7461156" y="399771"/>
                  <a:pt x="7228015" y="396004"/>
                  <a:pt x="7139093" y="392294"/>
                </a:cubicBezTo>
                <a:cubicBezTo>
                  <a:pt x="7050171" y="388584"/>
                  <a:pt x="6645417" y="377375"/>
                  <a:pt x="6461760" y="392294"/>
                </a:cubicBezTo>
                <a:cubicBezTo>
                  <a:pt x="6278103" y="407213"/>
                  <a:pt x="6092361" y="386035"/>
                  <a:pt x="5906347" y="392294"/>
                </a:cubicBezTo>
                <a:cubicBezTo>
                  <a:pt x="5720333" y="398553"/>
                  <a:pt x="5346186" y="388847"/>
                  <a:pt x="4985173" y="392294"/>
                </a:cubicBezTo>
                <a:cubicBezTo>
                  <a:pt x="4624160" y="395741"/>
                  <a:pt x="4756096" y="374703"/>
                  <a:pt x="4551680" y="392294"/>
                </a:cubicBezTo>
                <a:cubicBezTo>
                  <a:pt x="4347264" y="409885"/>
                  <a:pt x="4176575" y="368099"/>
                  <a:pt x="3874347" y="392294"/>
                </a:cubicBezTo>
                <a:cubicBezTo>
                  <a:pt x="3572119" y="416489"/>
                  <a:pt x="3473207" y="406534"/>
                  <a:pt x="3075093" y="392294"/>
                </a:cubicBezTo>
                <a:cubicBezTo>
                  <a:pt x="2676979" y="378054"/>
                  <a:pt x="2821824" y="379991"/>
                  <a:pt x="2641600" y="392294"/>
                </a:cubicBezTo>
                <a:cubicBezTo>
                  <a:pt x="2461376" y="404597"/>
                  <a:pt x="2135846" y="352147"/>
                  <a:pt x="1720427" y="392294"/>
                </a:cubicBezTo>
                <a:cubicBezTo>
                  <a:pt x="1305008" y="432441"/>
                  <a:pt x="1492352" y="399541"/>
                  <a:pt x="1286933" y="392294"/>
                </a:cubicBezTo>
                <a:cubicBezTo>
                  <a:pt x="1081514" y="385047"/>
                  <a:pt x="880257" y="417033"/>
                  <a:pt x="731520" y="392294"/>
                </a:cubicBezTo>
                <a:cubicBezTo>
                  <a:pt x="582783" y="367555"/>
                  <a:pt x="324828" y="419578"/>
                  <a:pt x="0" y="392294"/>
                </a:cubicBezTo>
                <a:cubicBezTo>
                  <a:pt x="-3480" y="290997"/>
                  <a:pt x="-8156" y="140234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73600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 dirty="0">
              <a:solidFill>
                <a:schemeClr val="tx1"/>
              </a:solidFill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DD888A87-FD8D-CDB8-A1A2-FAFDF26BD519}"/>
              </a:ext>
            </a:extLst>
          </p:cNvPr>
          <p:cNvSpPr txBox="1"/>
          <p:nvPr/>
        </p:nvSpPr>
        <p:spPr>
          <a:xfrm>
            <a:off x="358646" y="931968"/>
            <a:ext cx="37060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600" b="1" dirty="0">
                <a:latin typeface="UTM Avo" panose="02040603050506020204" pitchFamily="18" charset="0"/>
              </a:rPr>
              <a:t>NHU CẦU THỰC TẾ VÀ CƠ HỘI</a:t>
            </a:r>
            <a:endParaRPr lang="vi-VN" sz="1600" dirty="0"/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4EC51AC2-CCDC-E132-18EE-2AD9E4E9D60D}"/>
              </a:ext>
            </a:extLst>
          </p:cNvPr>
          <p:cNvSpPr txBox="1"/>
          <p:nvPr/>
        </p:nvSpPr>
        <p:spPr>
          <a:xfrm>
            <a:off x="7393021" y="944188"/>
            <a:ext cx="4440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UTM Avo" panose="02040603050506020204" pitchFamily="18" charset="0"/>
              </a:rPr>
              <a:t>Real needs and opportunities</a:t>
            </a:r>
            <a:endParaRPr lang="vi-VN" sz="1400" dirty="0"/>
          </a:p>
        </p:txBody>
      </p:sp>
      <p:sp>
        <p:nvSpPr>
          <p:cNvPr id="33" name="Hình chữ nhật 32">
            <a:extLst>
              <a:ext uri="{FF2B5EF4-FFF2-40B4-BE49-F238E27FC236}">
                <a16:creationId xmlns:a16="http://schemas.microsoft.com/office/drawing/2014/main" id="{26F36E8E-704A-6DC9-8D42-F1A90E2FEF99}"/>
              </a:ext>
            </a:extLst>
          </p:cNvPr>
          <p:cNvSpPr/>
          <p:nvPr/>
        </p:nvSpPr>
        <p:spPr>
          <a:xfrm>
            <a:off x="980056" y="2077677"/>
            <a:ext cx="10259444" cy="45517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8AD84D02-E245-B5E0-BA07-9D75B8B9AFE5}"/>
              </a:ext>
            </a:extLst>
          </p:cNvPr>
          <p:cNvSpPr txBox="1"/>
          <p:nvPr/>
        </p:nvSpPr>
        <p:spPr>
          <a:xfrm>
            <a:off x="2349840" y="1869781"/>
            <a:ext cx="7492321" cy="4616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UTM Avo" panose="02040603050506020204" pitchFamily="18" charset="0"/>
              </a:rPr>
              <a:t>NHU CẦU THỰC TẾ &amp; CƠ HỘI PHÁT TRIỂN</a:t>
            </a: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8915A018-E4A2-3759-5972-17BA8EC898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72138" y="221736"/>
            <a:ext cx="1642472" cy="680192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F641429-3118-AA48-2784-A1C61700D8F1}"/>
              </a:ext>
            </a:extLst>
          </p:cNvPr>
          <p:cNvSpPr txBox="1"/>
          <p:nvPr/>
        </p:nvSpPr>
        <p:spPr>
          <a:xfrm>
            <a:off x="2189847" y="2821574"/>
            <a:ext cx="2805341" cy="424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latin typeface="UTM Avo" panose="02040603050506020204" pitchFamily="18" charset="0"/>
              </a:rPr>
              <a:t>Nhu </a:t>
            </a:r>
            <a:r>
              <a:rPr lang="en-US" sz="2000" b="1" dirty="0" err="1">
                <a:latin typeface="UTM Avo" panose="02040603050506020204" pitchFamily="18" charset="0"/>
              </a:rPr>
              <a:t>cầu</a:t>
            </a:r>
            <a:r>
              <a:rPr lang="en-US" sz="2000" b="1" dirty="0">
                <a:latin typeface="UTM Avo" panose="02040603050506020204" pitchFamily="18" charset="0"/>
              </a:rPr>
              <a:t> </a:t>
            </a:r>
            <a:r>
              <a:rPr lang="en-US" sz="2000" b="1" dirty="0" err="1">
                <a:latin typeface="UTM Avo" panose="02040603050506020204" pitchFamily="18" charset="0"/>
              </a:rPr>
              <a:t>thực</a:t>
            </a:r>
            <a:r>
              <a:rPr lang="en-US" sz="2000" b="1" dirty="0">
                <a:latin typeface="UTM Avo" panose="02040603050506020204" pitchFamily="18" charset="0"/>
              </a:rPr>
              <a:t> </a:t>
            </a:r>
            <a:r>
              <a:rPr lang="en-US" sz="2000" b="1" dirty="0" err="1">
                <a:latin typeface="UTM Avo" panose="02040603050506020204" pitchFamily="18" charset="0"/>
              </a:rPr>
              <a:t>tế</a:t>
            </a:r>
            <a:endParaRPr lang="en-US" sz="2000" b="1" dirty="0">
              <a:latin typeface="UTM Avo" panose="02040603050506020204" pitchFamily="18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65D9780-5199-D154-A1B2-DB2E07300ACF}"/>
              </a:ext>
            </a:extLst>
          </p:cNvPr>
          <p:cNvSpPr txBox="1"/>
          <p:nvPr/>
        </p:nvSpPr>
        <p:spPr>
          <a:xfrm>
            <a:off x="7173039" y="2818324"/>
            <a:ext cx="2805341" cy="424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 dirty="0" err="1">
                <a:latin typeface="UTM Avo" panose="02040603050506020204" pitchFamily="18" charset="0"/>
              </a:rPr>
              <a:t>Cơ</a:t>
            </a:r>
            <a:r>
              <a:rPr lang="en-US" sz="2000" b="1" dirty="0">
                <a:latin typeface="UTM Avo" panose="02040603050506020204" pitchFamily="18" charset="0"/>
              </a:rPr>
              <a:t> </a:t>
            </a:r>
            <a:r>
              <a:rPr lang="en-US" sz="2000" b="1" dirty="0" err="1">
                <a:latin typeface="UTM Avo" panose="02040603050506020204" pitchFamily="18" charset="0"/>
              </a:rPr>
              <a:t>hội</a:t>
            </a:r>
            <a:endParaRPr lang="en-US" sz="2000" b="1" dirty="0">
              <a:latin typeface="UTM Avo" panose="02040603050506020204" pitchFamily="18" charset="0"/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3FE13A2D-BF4C-C55A-E339-04FF8BE99BB6}"/>
              </a:ext>
            </a:extLst>
          </p:cNvPr>
          <p:cNvSpPr txBox="1"/>
          <p:nvPr/>
        </p:nvSpPr>
        <p:spPr>
          <a:xfrm>
            <a:off x="1651280" y="3463140"/>
            <a:ext cx="3882474" cy="1517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600" dirty="0">
                <a:latin typeface="UTM Avo" panose="02040603050506020204" pitchFamily="18" charset="0"/>
              </a:rPr>
              <a:t>Tối ưu hóa quy trình quản lý siêu thị nhỏ, vừa và lớn.</a:t>
            </a:r>
            <a:endParaRPr lang="en-US" sz="1600" dirty="0">
              <a:latin typeface="UTM Avo" panose="0204060305050602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600" dirty="0">
                <a:latin typeface="UTM Avo" panose="02040603050506020204" pitchFamily="18" charset="0"/>
              </a:rPr>
              <a:t>Đáp ứng xu hướng mua sắm trực tuyến ngày càng tăng.</a:t>
            </a:r>
            <a:endParaRPr lang="en-US" sz="1600" dirty="0">
              <a:latin typeface="UTM Avo" panose="02040603050506020204" pitchFamily="18" charset="0"/>
            </a:endParaRPr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7858D38B-10EC-4A23-C556-F5625A76BFC0}"/>
              </a:ext>
            </a:extLst>
          </p:cNvPr>
          <p:cNvCxnSpPr>
            <a:cxnSpLocks/>
          </p:cNvCxnSpPr>
          <p:nvPr/>
        </p:nvCxnSpPr>
        <p:spPr>
          <a:xfrm>
            <a:off x="5925578" y="2742938"/>
            <a:ext cx="0" cy="3721362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33220008-C9D2-F31B-1D76-C7EBD462B77D}"/>
              </a:ext>
            </a:extLst>
          </p:cNvPr>
          <p:cNvSpPr txBox="1"/>
          <p:nvPr/>
        </p:nvSpPr>
        <p:spPr>
          <a:xfrm>
            <a:off x="6523562" y="3463140"/>
            <a:ext cx="4204498" cy="1517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600" dirty="0">
                <a:latin typeface="UTM Avo" panose="02040603050506020204" pitchFamily="18" charset="0"/>
              </a:rPr>
              <a:t>Tăng doanh thu nhờ mở rộng thị trường </a:t>
            </a:r>
            <a:r>
              <a:rPr lang="vi-VN" sz="1600" dirty="0" err="1">
                <a:latin typeface="UTM Avo" panose="02040603050506020204" pitchFamily="18" charset="0"/>
              </a:rPr>
              <a:t>online</a:t>
            </a:r>
            <a:r>
              <a:rPr lang="vi-VN" sz="1600" dirty="0">
                <a:latin typeface="UTM Avo" panose="02040603050506020204" pitchFamily="18" charset="0"/>
              </a:rPr>
              <a:t>.</a:t>
            </a:r>
            <a:endParaRPr lang="en-US" sz="1600" dirty="0">
              <a:latin typeface="UTM Avo" panose="0204060305050602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600" dirty="0">
                <a:latin typeface="UTM Avo" panose="02040603050506020204" pitchFamily="18" charset="0"/>
              </a:rPr>
              <a:t>Xây dựng niềm tin và thương hiệu nhờ hệ thống minh bạch, hiện đại.</a:t>
            </a:r>
            <a:endParaRPr lang="en-US" sz="1600" dirty="0">
              <a:latin typeface="UTM Avo" panose="02040603050506020204" pitchFamily="18" charset="0"/>
            </a:endParaRPr>
          </a:p>
        </p:txBody>
      </p:sp>
      <p:pic>
        <p:nvPicPr>
          <p:cNvPr id="7175" name="Picture 7" descr="Revenue - Free business icons">
            <a:extLst>
              <a:ext uri="{FF2B5EF4-FFF2-40B4-BE49-F238E27FC236}">
                <a16:creationId xmlns:a16="http://schemas.microsoft.com/office/drawing/2014/main" id="{E2D2FD0A-F431-E88B-B7B7-35595657D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890" y="5257158"/>
            <a:ext cx="1473842" cy="147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Supermarket Managers PNG Transparent Images Free Download | Vector Files |  Pngtree">
            <a:extLst>
              <a:ext uri="{FF2B5EF4-FFF2-40B4-BE49-F238E27FC236}">
                <a16:creationId xmlns:a16="http://schemas.microsoft.com/office/drawing/2014/main" id="{3028CD69-34BB-A179-7C26-1FB96EF6B3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74"/>
          <a:stretch/>
        </p:blipFill>
        <p:spPr bwMode="auto">
          <a:xfrm>
            <a:off x="2567186" y="5227137"/>
            <a:ext cx="2040371" cy="140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835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>
            <a:extLst>
              <a:ext uri="{FF2B5EF4-FFF2-40B4-BE49-F238E27FC236}">
                <a16:creationId xmlns:a16="http://schemas.microsoft.com/office/drawing/2014/main" id="{D719BC37-93B6-86DA-83D9-735D30005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5468" y="388122"/>
            <a:ext cx="2033230" cy="842016"/>
          </a:xfrm>
          <a:prstGeom prst="rect">
            <a:avLst/>
          </a:prstGeom>
        </p:spPr>
      </p:pic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9013434F-A0C2-FDCD-893B-4211F13D2618}"/>
              </a:ext>
            </a:extLst>
          </p:cNvPr>
          <p:cNvSpPr txBox="1"/>
          <p:nvPr/>
        </p:nvSpPr>
        <p:spPr>
          <a:xfrm>
            <a:off x="859523" y="434233"/>
            <a:ext cx="3939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D6313B"/>
                </a:solidFill>
                <a:latin typeface="UTM Avo" panose="02040603050506020204" pitchFamily="18" charset="0"/>
                <a:cs typeface="Segoe UI" panose="020B0502040204020203" pitchFamily="34" charset="0"/>
              </a:rPr>
              <a:t>ĐẠI HỌC BÁCH KHOA HÀ NỘI</a:t>
            </a:r>
          </a:p>
        </p:txBody>
      </p:sp>
      <p:pic>
        <p:nvPicPr>
          <p:cNvPr id="30" name="Picture 2" descr="Mẫu thiết kế logo trường Đại Học Bách Khoa Hà Nội Vector | Thiết kế logo,  Trường đại học, Đại học">
            <a:extLst>
              <a:ext uri="{FF2B5EF4-FFF2-40B4-BE49-F238E27FC236}">
                <a16:creationId xmlns:a16="http://schemas.microsoft.com/office/drawing/2014/main" id="{CEDCBAFF-7E8D-CBB0-EADC-0BCE6E85B5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67"/>
          <a:stretch/>
        </p:blipFill>
        <p:spPr bwMode="auto">
          <a:xfrm>
            <a:off x="438909" y="427003"/>
            <a:ext cx="378971" cy="56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2A1B0B40-0457-F8F1-E9E8-5E3637C3BAD5}"/>
              </a:ext>
            </a:extLst>
          </p:cNvPr>
          <p:cNvSpPr txBox="1"/>
          <p:nvPr/>
        </p:nvSpPr>
        <p:spPr>
          <a:xfrm>
            <a:off x="859523" y="718461"/>
            <a:ext cx="35820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UTM Avo" panose="02040603050506020204" pitchFamily="18" charset="0"/>
                <a:cs typeface="Segoe UI" panose="020B0502040204020203" pitchFamily="34" charset="0"/>
              </a:rPr>
              <a:t>KHOA TOÁN – TIN</a:t>
            </a:r>
            <a:endParaRPr lang="en-US" sz="1200" dirty="0">
              <a:latin typeface="UTM Avo" panose="02040603050506020204" pitchFamily="18" charset="0"/>
              <a:cs typeface="Segoe UI" panose="020B0502040204020203" pitchFamily="34" charset="0"/>
            </a:endParaRPr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EEDA8D2D-9B5C-562C-2B91-9A49BB4FC6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2E39B59-8291-8553-D940-612D8B7215AA}"/>
              </a:ext>
            </a:extLst>
          </p:cNvPr>
          <p:cNvSpPr/>
          <p:nvPr/>
        </p:nvSpPr>
        <p:spPr>
          <a:xfrm>
            <a:off x="0" y="2413000"/>
            <a:ext cx="12192000" cy="20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C82DF32E-A2AF-73ED-3501-55DEC9BAC411}"/>
              </a:ext>
            </a:extLst>
          </p:cNvPr>
          <p:cNvSpPr txBox="1"/>
          <p:nvPr/>
        </p:nvSpPr>
        <p:spPr>
          <a:xfrm>
            <a:off x="3011706" y="2940804"/>
            <a:ext cx="81269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UTM Avo" panose="02040603050506020204" pitchFamily="18" charset="0"/>
              </a:rPr>
              <a:t>SƠ LƯỢC CHỨC NĂNG HỆ THỐNG</a:t>
            </a:r>
            <a:endParaRPr lang="vi-VN" sz="3200" dirty="0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DA28336B-8D46-2A21-52C4-60000598D9E7}"/>
              </a:ext>
            </a:extLst>
          </p:cNvPr>
          <p:cNvSpPr txBox="1"/>
          <p:nvPr/>
        </p:nvSpPr>
        <p:spPr>
          <a:xfrm>
            <a:off x="3553781" y="3601403"/>
            <a:ext cx="7042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UTM Avo" panose="02040603050506020204" pitchFamily="18" charset="0"/>
              </a:rPr>
              <a:t>System function overview</a:t>
            </a:r>
            <a:endParaRPr lang="vi-VN" sz="2000" dirty="0"/>
          </a:p>
        </p:txBody>
      </p:sp>
      <p:sp>
        <p:nvSpPr>
          <p:cNvPr id="7" name="Hình chữ nhật: Góc Tròn 6">
            <a:extLst>
              <a:ext uri="{FF2B5EF4-FFF2-40B4-BE49-F238E27FC236}">
                <a16:creationId xmlns:a16="http://schemas.microsoft.com/office/drawing/2014/main" id="{AC5C6584-8CE9-3D24-D1AC-52D0D553D3B0}"/>
              </a:ext>
            </a:extLst>
          </p:cNvPr>
          <p:cNvSpPr/>
          <p:nvPr/>
        </p:nvSpPr>
        <p:spPr>
          <a:xfrm>
            <a:off x="1453892" y="3114922"/>
            <a:ext cx="1611412" cy="83099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61797A3E-3B54-9C12-3B57-7CD8A5812059}"/>
              </a:ext>
            </a:extLst>
          </p:cNvPr>
          <p:cNvSpPr txBox="1"/>
          <p:nvPr/>
        </p:nvSpPr>
        <p:spPr>
          <a:xfrm>
            <a:off x="1605404" y="3114923"/>
            <a:ext cx="1459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UTM Avo" panose="02040603050506020204" pitchFamily="18" charset="0"/>
              </a:rPr>
              <a:t>1.3.</a:t>
            </a:r>
            <a:endParaRPr lang="vi-VN" sz="4800" b="1" dirty="0"/>
          </a:p>
        </p:txBody>
      </p:sp>
    </p:spTree>
    <p:extLst>
      <p:ext uri="{BB962C8B-B14F-4D97-AF65-F5344CB8AC3E}">
        <p14:creationId xmlns:p14="http://schemas.microsoft.com/office/powerpoint/2010/main" val="2821018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15246-AF75-22CD-DB3F-4AE8D7541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203249CE-65A4-E2B8-9924-98E7B059DE0B}"/>
              </a:ext>
            </a:extLst>
          </p:cNvPr>
          <p:cNvSpPr txBox="1"/>
          <p:nvPr/>
        </p:nvSpPr>
        <p:spPr>
          <a:xfrm>
            <a:off x="838200" y="269678"/>
            <a:ext cx="3939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D6313B"/>
                </a:solidFill>
                <a:latin typeface="UTM Avo" panose="02040603050506020204" pitchFamily="18" charset="0"/>
                <a:cs typeface="Segoe UI" panose="020B0502040204020203" pitchFamily="34" charset="0"/>
              </a:rPr>
              <a:t>ĐẠI HỌC BÁCH KHOA HÀ NỘI</a:t>
            </a:r>
          </a:p>
        </p:txBody>
      </p:sp>
      <p:pic>
        <p:nvPicPr>
          <p:cNvPr id="9" name="Picture 2" descr="Mẫu thiết kế logo trường Đại Học Bách Khoa Hà Nội Vector | Thiết kế logo,  Trường đại học, Đại học">
            <a:extLst>
              <a:ext uri="{FF2B5EF4-FFF2-40B4-BE49-F238E27FC236}">
                <a16:creationId xmlns:a16="http://schemas.microsoft.com/office/drawing/2014/main" id="{EC7AA35D-01F2-3F4C-0B2F-6C9E73BDFF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67"/>
          <a:stretch/>
        </p:blipFill>
        <p:spPr bwMode="auto">
          <a:xfrm>
            <a:off x="452837" y="270805"/>
            <a:ext cx="306717" cy="46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BE0E5237-8380-9A5E-A0FA-54DFB05C55ED}"/>
              </a:ext>
            </a:extLst>
          </p:cNvPr>
          <p:cNvSpPr txBox="1"/>
          <p:nvPr/>
        </p:nvSpPr>
        <p:spPr>
          <a:xfrm>
            <a:off x="833560" y="483678"/>
            <a:ext cx="35820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UTM Avo" panose="02040603050506020204" pitchFamily="18" charset="0"/>
                <a:cs typeface="Segoe UI" panose="020B0502040204020203" pitchFamily="34" charset="0"/>
              </a:rPr>
              <a:t>KHOA TOÁN – TIN</a:t>
            </a:r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BA2BEF95-9569-642E-3808-9C8576AB468B}"/>
              </a:ext>
            </a:extLst>
          </p:cNvPr>
          <p:cNvSpPr/>
          <p:nvPr/>
        </p:nvSpPr>
        <p:spPr>
          <a:xfrm>
            <a:off x="0" y="901929"/>
            <a:ext cx="12192000" cy="392294"/>
          </a:xfrm>
          <a:custGeom>
            <a:avLst/>
            <a:gdLst>
              <a:gd name="connsiteX0" fmla="*/ 0 w 12192000"/>
              <a:gd name="connsiteY0" fmla="*/ 0 h 392294"/>
              <a:gd name="connsiteX1" fmla="*/ 311573 w 12192000"/>
              <a:gd name="connsiteY1" fmla="*/ 0 h 392294"/>
              <a:gd name="connsiteX2" fmla="*/ 623147 w 12192000"/>
              <a:gd name="connsiteY2" fmla="*/ 0 h 392294"/>
              <a:gd name="connsiteX3" fmla="*/ 1300480 w 12192000"/>
              <a:gd name="connsiteY3" fmla="*/ 0 h 392294"/>
              <a:gd name="connsiteX4" fmla="*/ 2099733 w 12192000"/>
              <a:gd name="connsiteY4" fmla="*/ 0 h 392294"/>
              <a:gd name="connsiteX5" fmla="*/ 2777067 w 12192000"/>
              <a:gd name="connsiteY5" fmla="*/ 0 h 392294"/>
              <a:gd name="connsiteX6" fmla="*/ 3698240 w 12192000"/>
              <a:gd name="connsiteY6" fmla="*/ 0 h 392294"/>
              <a:gd name="connsiteX7" fmla="*/ 4253653 w 12192000"/>
              <a:gd name="connsiteY7" fmla="*/ 0 h 392294"/>
              <a:gd name="connsiteX8" fmla="*/ 4930987 w 12192000"/>
              <a:gd name="connsiteY8" fmla="*/ 0 h 392294"/>
              <a:gd name="connsiteX9" fmla="*/ 5852160 w 12192000"/>
              <a:gd name="connsiteY9" fmla="*/ 0 h 392294"/>
              <a:gd name="connsiteX10" fmla="*/ 6773333 w 12192000"/>
              <a:gd name="connsiteY10" fmla="*/ 0 h 392294"/>
              <a:gd name="connsiteX11" fmla="*/ 7328747 w 12192000"/>
              <a:gd name="connsiteY11" fmla="*/ 0 h 392294"/>
              <a:gd name="connsiteX12" fmla="*/ 8006080 w 12192000"/>
              <a:gd name="connsiteY12" fmla="*/ 0 h 392294"/>
              <a:gd name="connsiteX13" fmla="*/ 8317653 w 12192000"/>
              <a:gd name="connsiteY13" fmla="*/ 0 h 392294"/>
              <a:gd name="connsiteX14" fmla="*/ 9238827 w 12192000"/>
              <a:gd name="connsiteY14" fmla="*/ 0 h 392294"/>
              <a:gd name="connsiteX15" fmla="*/ 9672320 w 12192000"/>
              <a:gd name="connsiteY15" fmla="*/ 0 h 392294"/>
              <a:gd name="connsiteX16" fmla="*/ 10593493 w 12192000"/>
              <a:gd name="connsiteY16" fmla="*/ 0 h 392294"/>
              <a:gd name="connsiteX17" fmla="*/ 11514667 w 12192000"/>
              <a:gd name="connsiteY17" fmla="*/ 0 h 392294"/>
              <a:gd name="connsiteX18" fmla="*/ 12192000 w 12192000"/>
              <a:gd name="connsiteY18" fmla="*/ 0 h 392294"/>
              <a:gd name="connsiteX19" fmla="*/ 12192000 w 12192000"/>
              <a:gd name="connsiteY19" fmla="*/ 392294 h 392294"/>
              <a:gd name="connsiteX20" fmla="*/ 11636587 w 12192000"/>
              <a:gd name="connsiteY20" fmla="*/ 392294 h 392294"/>
              <a:gd name="connsiteX21" fmla="*/ 11203093 w 12192000"/>
              <a:gd name="connsiteY21" fmla="*/ 392294 h 392294"/>
              <a:gd name="connsiteX22" fmla="*/ 10769600 w 12192000"/>
              <a:gd name="connsiteY22" fmla="*/ 392294 h 392294"/>
              <a:gd name="connsiteX23" fmla="*/ 10214187 w 12192000"/>
              <a:gd name="connsiteY23" fmla="*/ 392294 h 392294"/>
              <a:gd name="connsiteX24" fmla="*/ 9536853 w 12192000"/>
              <a:gd name="connsiteY24" fmla="*/ 392294 h 392294"/>
              <a:gd name="connsiteX25" fmla="*/ 9103360 w 12192000"/>
              <a:gd name="connsiteY25" fmla="*/ 392294 h 392294"/>
              <a:gd name="connsiteX26" fmla="*/ 8791787 w 12192000"/>
              <a:gd name="connsiteY26" fmla="*/ 392294 h 392294"/>
              <a:gd name="connsiteX27" fmla="*/ 8236373 w 12192000"/>
              <a:gd name="connsiteY27" fmla="*/ 392294 h 392294"/>
              <a:gd name="connsiteX28" fmla="*/ 7559040 w 12192000"/>
              <a:gd name="connsiteY28" fmla="*/ 392294 h 392294"/>
              <a:gd name="connsiteX29" fmla="*/ 7247467 w 12192000"/>
              <a:gd name="connsiteY29" fmla="*/ 392294 h 392294"/>
              <a:gd name="connsiteX30" fmla="*/ 6448213 w 12192000"/>
              <a:gd name="connsiteY30" fmla="*/ 392294 h 392294"/>
              <a:gd name="connsiteX31" fmla="*/ 5527040 w 12192000"/>
              <a:gd name="connsiteY31" fmla="*/ 392294 h 392294"/>
              <a:gd name="connsiteX32" fmla="*/ 4727787 w 12192000"/>
              <a:gd name="connsiteY32" fmla="*/ 392294 h 392294"/>
              <a:gd name="connsiteX33" fmla="*/ 4050453 w 12192000"/>
              <a:gd name="connsiteY33" fmla="*/ 392294 h 392294"/>
              <a:gd name="connsiteX34" fmla="*/ 3373120 w 12192000"/>
              <a:gd name="connsiteY34" fmla="*/ 392294 h 392294"/>
              <a:gd name="connsiteX35" fmla="*/ 2573867 w 12192000"/>
              <a:gd name="connsiteY35" fmla="*/ 392294 h 392294"/>
              <a:gd name="connsiteX36" fmla="*/ 1774613 w 12192000"/>
              <a:gd name="connsiteY36" fmla="*/ 392294 h 392294"/>
              <a:gd name="connsiteX37" fmla="*/ 1341120 w 12192000"/>
              <a:gd name="connsiteY37" fmla="*/ 392294 h 392294"/>
              <a:gd name="connsiteX38" fmla="*/ 907627 w 12192000"/>
              <a:gd name="connsiteY38" fmla="*/ 392294 h 392294"/>
              <a:gd name="connsiteX39" fmla="*/ 0 w 12192000"/>
              <a:gd name="connsiteY39" fmla="*/ 392294 h 392294"/>
              <a:gd name="connsiteX40" fmla="*/ 0 w 12192000"/>
              <a:gd name="connsiteY40" fmla="*/ 0 h 392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192000" h="392294" fill="none" extrusionOk="0">
                <a:moveTo>
                  <a:pt x="0" y="0"/>
                </a:moveTo>
                <a:cubicBezTo>
                  <a:pt x="105109" y="358"/>
                  <a:pt x="248222" y="11262"/>
                  <a:pt x="311573" y="0"/>
                </a:cubicBezTo>
                <a:cubicBezTo>
                  <a:pt x="374924" y="-11262"/>
                  <a:pt x="504372" y="-3497"/>
                  <a:pt x="623147" y="0"/>
                </a:cubicBezTo>
                <a:cubicBezTo>
                  <a:pt x="741922" y="3497"/>
                  <a:pt x="1097737" y="24656"/>
                  <a:pt x="1300480" y="0"/>
                </a:cubicBezTo>
                <a:cubicBezTo>
                  <a:pt x="1503223" y="-24656"/>
                  <a:pt x="1890293" y="29435"/>
                  <a:pt x="2099733" y="0"/>
                </a:cubicBezTo>
                <a:cubicBezTo>
                  <a:pt x="2309173" y="-29435"/>
                  <a:pt x="2468762" y="-22939"/>
                  <a:pt x="2777067" y="0"/>
                </a:cubicBezTo>
                <a:cubicBezTo>
                  <a:pt x="3085372" y="22939"/>
                  <a:pt x="3331390" y="15016"/>
                  <a:pt x="3698240" y="0"/>
                </a:cubicBezTo>
                <a:cubicBezTo>
                  <a:pt x="4065090" y="-15016"/>
                  <a:pt x="4061362" y="18826"/>
                  <a:pt x="4253653" y="0"/>
                </a:cubicBezTo>
                <a:cubicBezTo>
                  <a:pt x="4445944" y="-18826"/>
                  <a:pt x="4786136" y="30039"/>
                  <a:pt x="4930987" y="0"/>
                </a:cubicBezTo>
                <a:cubicBezTo>
                  <a:pt x="5075838" y="-30039"/>
                  <a:pt x="5526790" y="-36951"/>
                  <a:pt x="5852160" y="0"/>
                </a:cubicBezTo>
                <a:cubicBezTo>
                  <a:pt x="6177530" y="36951"/>
                  <a:pt x="6565808" y="29903"/>
                  <a:pt x="6773333" y="0"/>
                </a:cubicBezTo>
                <a:cubicBezTo>
                  <a:pt x="6980858" y="-29903"/>
                  <a:pt x="7126285" y="-6855"/>
                  <a:pt x="7328747" y="0"/>
                </a:cubicBezTo>
                <a:cubicBezTo>
                  <a:pt x="7531209" y="6855"/>
                  <a:pt x="7762672" y="13405"/>
                  <a:pt x="8006080" y="0"/>
                </a:cubicBezTo>
                <a:cubicBezTo>
                  <a:pt x="8249488" y="-13405"/>
                  <a:pt x="8193561" y="479"/>
                  <a:pt x="8317653" y="0"/>
                </a:cubicBezTo>
                <a:cubicBezTo>
                  <a:pt x="8441745" y="-479"/>
                  <a:pt x="8834906" y="-41995"/>
                  <a:pt x="9238827" y="0"/>
                </a:cubicBezTo>
                <a:cubicBezTo>
                  <a:pt x="9642748" y="41995"/>
                  <a:pt x="9470719" y="-2978"/>
                  <a:pt x="9672320" y="0"/>
                </a:cubicBezTo>
                <a:cubicBezTo>
                  <a:pt x="9873921" y="2978"/>
                  <a:pt x="10169475" y="-5323"/>
                  <a:pt x="10593493" y="0"/>
                </a:cubicBezTo>
                <a:cubicBezTo>
                  <a:pt x="11017511" y="5323"/>
                  <a:pt x="11069016" y="23226"/>
                  <a:pt x="11514667" y="0"/>
                </a:cubicBezTo>
                <a:cubicBezTo>
                  <a:pt x="11960318" y="-23226"/>
                  <a:pt x="11969208" y="-27832"/>
                  <a:pt x="12192000" y="0"/>
                </a:cubicBezTo>
                <a:cubicBezTo>
                  <a:pt x="12182363" y="92599"/>
                  <a:pt x="12177824" y="279605"/>
                  <a:pt x="12192000" y="392294"/>
                </a:cubicBezTo>
                <a:cubicBezTo>
                  <a:pt x="12025083" y="405316"/>
                  <a:pt x="11865070" y="418082"/>
                  <a:pt x="11636587" y="392294"/>
                </a:cubicBezTo>
                <a:cubicBezTo>
                  <a:pt x="11408104" y="366506"/>
                  <a:pt x="11408938" y="379175"/>
                  <a:pt x="11203093" y="392294"/>
                </a:cubicBezTo>
                <a:cubicBezTo>
                  <a:pt x="10997248" y="405413"/>
                  <a:pt x="10932872" y="385866"/>
                  <a:pt x="10769600" y="392294"/>
                </a:cubicBezTo>
                <a:cubicBezTo>
                  <a:pt x="10606328" y="398722"/>
                  <a:pt x="10481983" y="402025"/>
                  <a:pt x="10214187" y="392294"/>
                </a:cubicBezTo>
                <a:cubicBezTo>
                  <a:pt x="9946391" y="382563"/>
                  <a:pt x="9714827" y="421984"/>
                  <a:pt x="9536853" y="392294"/>
                </a:cubicBezTo>
                <a:cubicBezTo>
                  <a:pt x="9358879" y="362604"/>
                  <a:pt x="9278281" y="371819"/>
                  <a:pt x="9103360" y="392294"/>
                </a:cubicBezTo>
                <a:cubicBezTo>
                  <a:pt x="8928439" y="412769"/>
                  <a:pt x="8940762" y="381666"/>
                  <a:pt x="8791787" y="392294"/>
                </a:cubicBezTo>
                <a:cubicBezTo>
                  <a:pt x="8642812" y="402922"/>
                  <a:pt x="8485006" y="365688"/>
                  <a:pt x="8236373" y="392294"/>
                </a:cubicBezTo>
                <a:cubicBezTo>
                  <a:pt x="7987740" y="418900"/>
                  <a:pt x="7761124" y="359758"/>
                  <a:pt x="7559040" y="392294"/>
                </a:cubicBezTo>
                <a:cubicBezTo>
                  <a:pt x="7356956" y="424830"/>
                  <a:pt x="7394039" y="396979"/>
                  <a:pt x="7247467" y="392294"/>
                </a:cubicBezTo>
                <a:cubicBezTo>
                  <a:pt x="7100895" y="387609"/>
                  <a:pt x="6761286" y="381991"/>
                  <a:pt x="6448213" y="392294"/>
                </a:cubicBezTo>
                <a:cubicBezTo>
                  <a:pt x="6135140" y="402597"/>
                  <a:pt x="5962827" y="362506"/>
                  <a:pt x="5527040" y="392294"/>
                </a:cubicBezTo>
                <a:cubicBezTo>
                  <a:pt x="5091253" y="422082"/>
                  <a:pt x="4907488" y="377751"/>
                  <a:pt x="4727787" y="392294"/>
                </a:cubicBezTo>
                <a:cubicBezTo>
                  <a:pt x="4548086" y="406837"/>
                  <a:pt x="4316330" y="403390"/>
                  <a:pt x="4050453" y="392294"/>
                </a:cubicBezTo>
                <a:cubicBezTo>
                  <a:pt x="3784576" y="381198"/>
                  <a:pt x="3707551" y="403031"/>
                  <a:pt x="3373120" y="392294"/>
                </a:cubicBezTo>
                <a:cubicBezTo>
                  <a:pt x="3038689" y="381557"/>
                  <a:pt x="2891998" y="391534"/>
                  <a:pt x="2573867" y="392294"/>
                </a:cubicBezTo>
                <a:cubicBezTo>
                  <a:pt x="2255736" y="393054"/>
                  <a:pt x="2099388" y="392859"/>
                  <a:pt x="1774613" y="392294"/>
                </a:cubicBezTo>
                <a:cubicBezTo>
                  <a:pt x="1449838" y="391729"/>
                  <a:pt x="1430436" y="407272"/>
                  <a:pt x="1341120" y="392294"/>
                </a:cubicBezTo>
                <a:cubicBezTo>
                  <a:pt x="1251804" y="377316"/>
                  <a:pt x="1108349" y="376882"/>
                  <a:pt x="907627" y="392294"/>
                </a:cubicBezTo>
                <a:cubicBezTo>
                  <a:pt x="706905" y="407706"/>
                  <a:pt x="424157" y="428861"/>
                  <a:pt x="0" y="392294"/>
                </a:cubicBezTo>
                <a:cubicBezTo>
                  <a:pt x="11184" y="226055"/>
                  <a:pt x="-17304" y="92912"/>
                  <a:pt x="0" y="0"/>
                </a:cubicBezTo>
                <a:close/>
              </a:path>
              <a:path w="12192000" h="392294" stroke="0" extrusionOk="0">
                <a:moveTo>
                  <a:pt x="0" y="0"/>
                </a:moveTo>
                <a:cubicBezTo>
                  <a:pt x="103503" y="-1369"/>
                  <a:pt x="270438" y="903"/>
                  <a:pt x="433493" y="0"/>
                </a:cubicBezTo>
                <a:cubicBezTo>
                  <a:pt x="596548" y="-903"/>
                  <a:pt x="723462" y="-2397"/>
                  <a:pt x="866987" y="0"/>
                </a:cubicBezTo>
                <a:cubicBezTo>
                  <a:pt x="1010512" y="2397"/>
                  <a:pt x="1369185" y="30149"/>
                  <a:pt x="1666240" y="0"/>
                </a:cubicBezTo>
                <a:cubicBezTo>
                  <a:pt x="1963295" y="-30149"/>
                  <a:pt x="2095159" y="29865"/>
                  <a:pt x="2343573" y="0"/>
                </a:cubicBezTo>
                <a:cubicBezTo>
                  <a:pt x="2591987" y="-29865"/>
                  <a:pt x="2780738" y="18342"/>
                  <a:pt x="3020907" y="0"/>
                </a:cubicBezTo>
                <a:cubicBezTo>
                  <a:pt x="3261076" y="-18342"/>
                  <a:pt x="3465560" y="3789"/>
                  <a:pt x="3698240" y="0"/>
                </a:cubicBezTo>
                <a:cubicBezTo>
                  <a:pt x="3930920" y="-3789"/>
                  <a:pt x="3925563" y="-14564"/>
                  <a:pt x="4009813" y="0"/>
                </a:cubicBezTo>
                <a:cubicBezTo>
                  <a:pt x="4094063" y="14564"/>
                  <a:pt x="4471176" y="17706"/>
                  <a:pt x="4687147" y="0"/>
                </a:cubicBezTo>
                <a:cubicBezTo>
                  <a:pt x="4903118" y="-17706"/>
                  <a:pt x="5368657" y="-17632"/>
                  <a:pt x="5608320" y="0"/>
                </a:cubicBezTo>
                <a:cubicBezTo>
                  <a:pt x="5847983" y="17632"/>
                  <a:pt x="6116667" y="37303"/>
                  <a:pt x="6529493" y="0"/>
                </a:cubicBezTo>
                <a:cubicBezTo>
                  <a:pt x="6942319" y="-37303"/>
                  <a:pt x="7009021" y="11478"/>
                  <a:pt x="7450667" y="0"/>
                </a:cubicBezTo>
                <a:cubicBezTo>
                  <a:pt x="7892313" y="-11478"/>
                  <a:pt x="8049799" y="-19216"/>
                  <a:pt x="8249920" y="0"/>
                </a:cubicBezTo>
                <a:cubicBezTo>
                  <a:pt x="8450041" y="19216"/>
                  <a:pt x="8604734" y="15580"/>
                  <a:pt x="8805333" y="0"/>
                </a:cubicBezTo>
                <a:cubicBezTo>
                  <a:pt x="9005932" y="-15580"/>
                  <a:pt x="9043137" y="-3052"/>
                  <a:pt x="9116907" y="0"/>
                </a:cubicBezTo>
                <a:cubicBezTo>
                  <a:pt x="9190677" y="3052"/>
                  <a:pt x="9543435" y="16600"/>
                  <a:pt x="9672320" y="0"/>
                </a:cubicBezTo>
                <a:cubicBezTo>
                  <a:pt x="9801205" y="-16600"/>
                  <a:pt x="9994484" y="-14545"/>
                  <a:pt x="10105813" y="0"/>
                </a:cubicBezTo>
                <a:cubicBezTo>
                  <a:pt x="10217142" y="14545"/>
                  <a:pt x="10658091" y="-27050"/>
                  <a:pt x="10905067" y="0"/>
                </a:cubicBezTo>
                <a:cubicBezTo>
                  <a:pt x="11152043" y="27050"/>
                  <a:pt x="11228278" y="-18923"/>
                  <a:pt x="11460480" y="0"/>
                </a:cubicBezTo>
                <a:cubicBezTo>
                  <a:pt x="11692682" y="18923"/>
                  <a:pt x="11987982" y="31101"/>
                  <a:pt x="12192000" y="0"/>
                </a:cubicBezTo>
                <a:cubicBezTo>
                  <a:pt x="12195086" y="129024"/>
                  <a:pt x="12189135" y="304488"/>
                  <a:pt x="12192000" y="392294"/>
                </a:cubicBezTo>
                <a:cubicBezTo>
                  <a:pt x="11861697" y="431543"/>
                  <a:pt x="11590815" y="436465"/>
                  <a:pt x="11270827" y="392294"/>
                </a:cubicBezTo>
                <a:cubicBezTo>
                  <a:pt x="10950839" y="348123"/>
                  <a:pt x="11102647" y="385619"/>
                  <a:pt x="10959253" y="392294"/>
                </a:cubicBezTo>
                <a:cubicBezTo>
                  <a:pt x="10815859" y="398969"/>
                  <a:pt x="10720181" y="396152"/>
                  <a:pt x="10525760" y="392294"/>
                </a:cubicBezTo>
                <a:cubicBezTo>
                  <a:pt x="10331339" y="388436"/>
                  <a:pt x="10223984" y="387344"/>
                  <a:pt x="9970347" y="392294"/>
                </a:cubicBezTo>
                <a:cubicBezTo>
                  <a:pt x="9716710" y="397244"/>
                  <a:pt x="9409352" y="347699"/>
                  <a:pt x="9049173" y="392294"/>
                </a:cubicBezTo>
                <a:cubicBezTo>
                  <a:pt x="8688994" y="436889"/>
                  <a:pt x="8552862" y="399881"/>
                  <a:pt x="8128000" y="392294"/>
                </a:cubicBezTo>
                <a:cubicBezTo>
                  <a:pt x="7703138" y="384707"/>
                  <a:pt x="7684018" y="384817"/>
                  <a:pt x="7572587" y="392294"/>
                </a:cubicBezTo>
                <a:cubicBezTo>
                  <a:pt x="7461156" y="399771"/>
                  <a:pt x="7228015" y="396004"/>
                  <a:pt x="7139093" y="392294"/>
                </a:cubicBezTo>
                <a:cubicBezTo>
                  <a:pt x="7050171" y="388584"/>
                  <a:pt x="6645417" y="377375"/>
                  <a:pt x="6461760" y="392294"/>
                </a:cubicBezTo>
                <a:cubicBezTo>
                  <a:pt x="6278103" y="407213"/>
                  <a:pt x="6092361" y="386035"/>
                  <a:pt x="5906347" y="392294"/>
                </a:cubicBezTo>
                <a:cubicBezTo>
                  <a:pt x="5720333" y="398553"/>
                  <a:pt x="5346186" y="388847"/>
                  <a:pt x="4985173" y="392294"/>
                </a:cubicBezTo>
                <a:cubicBezTo>
                  <a:pt x="4624160" y="395741"/>
                  <a:pt x="4756096" y="374703"/>
                  <a:pt x="4551680" y="392294"/>
                </a:cubicBezTo>
                <a:cubicBezTo>
                  <a:pt x="4347264" y="409885"/>
                  <a:pt x="4176575" y="368099"/>
                  <a:pt x="3874347" y="392294"/>
                </a:cubicBezTo>
                <a:cubicBezTo>
                  <a:pt x="3572119" y="416489"/>
                  <a:pt x="3473207" y="406534"/>
                  <a:pt x="3075093" y="392294"/>
                </a:cubicBezTo>
                <a:cubicBezTo>
                  <a:pt x="2676979" y="378054"/>
                  <a:pt x="2821824" y="379991"/>
                  <a:pt x="2641600" y="392294"/>
                </a:cubicBezTo>
                <a:cubicBezTo>
                  <a:pt x="2461376" y="404597"/>
                  <a:pt x="2135846" y="352147"/>
                  <a:pt x="1720427" y="392294"/>
                </a:cubicBezTo>
                <a:cubicBezTo>
                  <a:pt x="1305008" y="432441"/>
                  <a:pt x="1492352" y="399541"/>
                  <a:pt x="1286933" y="392294"/>
                </a:cubicBezTo>
                <a:cubicBezTo>
                  <a:pt x="1081514" y="385047"/>
                  <a:pt x="880257" y="417033"/>
                  <a:pt x="731520" y="392294"/>
                </a:cubicBezTo>
                <a:cubicBezTo>
                  <a:pt x="582783" y="367555"/>
                  <a:pt x="324828" y="419578"/>
                  <a:pt x="0" y="392294"/>
                </a:cubicBezTo>
                <a:cubicBezTo>
                  <a:pt x="-3480" y="290997"/>
                  <a:pt x="-8156" y="140234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73600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 dirty="0">
              <a:solidFill>
                <a:schemeClr val="tx1"/>
              </a:solidFill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3D1147C0-E5A2-D8F4-2B40-34D8D4A6826A}"/>
              </a:ext>
            </a:extLst>
          </p:cNvPr>
          <p:cNvSpPr txBox="1"/>
          <p:nvPr/>
        </p:nvSpPr>
        <p:spPr>
          <a:xfrm>
            <a:off x="358646" y="931968"/>
            <a:ext cx="37060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UTM Avo" panose="02040603050506020204" pitchFamily="18" charset="0"/>
              </a:rPr>
              <a:t>SƠ LƯỢC CHỨC NĂNG HỆ THỐNG</a:t>
            </a:r>
            <a:endParaRPr lang="vi-VN" sz="1600" dirty="0"/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CE1104F6-A181-E6A6-909A-834C4CD53DF5}"/>
              </a:ext>
            </a:extLst>
          </p:cNvPr>
          <p:cNvSpPr txBox="1"/>
          <p:nvPr/>
        </p:nvSpPr>
        <p:spPr>
          <a:xfrm>
            <a:off x="7393021" y="944188"/>
            <a:ext cx="4440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UTM Avo" panose="02040603050506020204" pitchFamily="18" charset="0"/>
              </a:rPr>
              <a:t>System function overview</a:t>
            </a:r>
            <a:endParaRPr lang="vi-VN" sz="1400" dirty="0"/>
          </a:p>
        </p:txBody>
      </p:sp>
      <p:sp>
        <p:nvSpPr>
          <p:cNvPr id="33" name="Hình chữ nhật 32">
            <a:extLst>
              <a:ext uri="{FF2B5EF4-FFF2-40B4-BE49-F238E27FC236}">
                <a16:creationId xmlns:a16="http://schemas.microsoft.com/office/drawing/2014/main" id="{0271A4B6-DE3E-818A-AB2C-357E3D9A7E21}"/>
              </a:ext>
            </a:extLst>
          </p:cNvPr>
          <p:cNvSpPr/>
          <p:nvPr/>
        </p:nvSpPr>
        <p:spPr>
          <a:xfrm>
            <a:off x="980056" y="2179277"/>
            <a:ext cx="10259444" cy="40310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632217B2-2517-6B08-D4AE-D2C522298FE1}"/>
              </a:ext>
            </a:extLst>
          </p:cNvPr>
          <p:cNvSpPr txBox="1"/>
          <p:nvPr/>
        </p:nvSpPr>
        <p:spPr>
          <a:xfrm>
            <a:off x="1447971" y="1940606"/>
            <a:ext cx="9296059" cy="504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b="1" dirty="0">
                <a:solidFill>
                  <a:schemeClr val="accent6">
                    <a:lumMod val="50000"/>
                  </a:schemeClr>
                </a:solidFill>
                <a:latin typeface="UTM Avo" panose="02040603050506020204" pitchFamily="18" charset="0"/>
              </a:rPr>
              <a:t>HỆ THỐNG QUẢN LÝ BÁN HÀNG: ĐÁP ỨNG MỌI NHU CẦU</a:t>
            </a: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0AFD4BE4-9647-6EAC-8446-DF45E1AD2A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72138" y="221736"/>
            <a:ext cx="1642472" cy="680192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C6B20652-C89A-3B1C-773B-C44A79EA4CE2}"/>
              </a:ext>
            </a:extLst>
          </p:cNvPr>
          <p:cNvSpPr txBox="1"/>
          <p:nvPr/>
        </p:nvSpPr>
        <p:spPr>
          <a:xfrm>
            <a:off x="3120237" y="3249150"/>
            <a:ext cx="2805341" cy="794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>
                <a:latin typeface="UTM Avo" panose="02040603050506020204" pitchFamily="18" charset="0"/>
              </a:rPr>
              <a:t>KHÁCH HÀNG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UTM Avo" panose="02040603050506020204" pitchFamily="18" charset="0"/>
              </a:rPr>
              <a:t>(Customers)</a:t>
            </a: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69D2A22C-6630-CD37-DF71-26CB3A77D1FE}"/>
              </a:ext>
            </a:extLst>
          </p:cNvPr>
          <p:cNvSpPr txBox="1"/>
          <p:nvPr/>
        </p:nvSpPr>
        <p:spPr>
          <a:xfrm>
            <a:off x="1831688" y="4356734"/>
            <a:ext cx="3882474" cy="1148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600" dirty="0">
                <a:latin typeface="UTM Avo" panose="02040603050506020204" pitchFamily="18" charset="0"/>
              </a:rPr>
              <a:t>Xem sản phẩm, đặt hàng,</a:t>
            </a:r>
            <a:br>
              <a:rPr lang="en-US" sz="1600" dirty="0">
                <a:latin typeface="UTM Avo" panose="02040603050506020204" pitchFamily="18" charset="0"/>
              </a:rPr>
            </a:br>
            <a:r>
              <a:rPr lang="vi-VN" sz="1600" dirty="0">
                <a:latin typeface="UTM Avo" panose="02040603050506020204" pitchFamily="18" charset="0"/>
              </a:rPr>
              <a:t>thanh toán </a:t>
            </a:r>
            <a:r>
              <a:rPr lang="vi-VN" sz="1600" dirty="0" err="1">
                <a:latin typeface="UTM Avo" panose="02040603050506020204" pitchFamily="18" charset="0"/>
              </a:rPr>
              <a:t>online</a:t>
            </a:r>
            <a:r>
              <a:rPr lang="vi-VN" sz="1600" dirty="0">
                <a:latin typeface="UTM Avo" panose="02040603050506020204" pitchFamily="18" charset="0"/>
              </a:rPr>
              <a:t>.</a:t>
            </a:r>
            <a:endParaRPr lang="en-US" sz="1600" dirty="0">
              <a:latin typeface="UTM Avo" panose="0204060305050602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600" dirty="0">
                <a:latin typeface="UTM Avo" panose="02040603050506020204" pitchFamily="18" charset="0"/>
              </a:rPr>
              <a:t>Theo dõi trạng thái giao hàng.</a:t>
            </a:r>
            <a:endParaRPr lang="en-US" sz="1600" dirty="0">
              <a:latin typeface="UTM Avo" panose="02040603050506020204" pitchFamily="18" charset="0"/>
            </a:endParaRPr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6F512F1A-97D5-74A4-DB35-7311AC85CE47}"/>
              </a:ext>
            </a:extLst>
          </p:cNvPr>
          <p:cNvCxnSpPr>
            <a:cxnSpLocks/>
          </p:cNvCxnSpPr>
          <p:nvPr/>
        </p:nvCxnSpPr>
        <p:spPr>
          <a:xfrm>
            <a:off x="6059956" y="2844538"/>
            <a:ext cx="0" cy="3035562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1B9D70EA-17E7-A8A1-E903-5FBADC5A0002}"/>
              </a:ext>
            </a:extLst>
          </p:cNvPr>
          <p:cNvSpPr txBox="1"/>
          <p:nvPr/>
        </p:nvSpPr>
        <p:spPr>
          <a:xfrm>
            <a:off x="6632690" y="4351853"/>
            <a:ext cx="4204498" cy="1148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600" dirty="0">
                <a:latin typeface="UTM Avo" panose="02040603050506020204" pitchFamily="18" charset="0"/>
              </a:rPr>
              <a:t>Quản lý hàng hóa: thêm, sửa, xóa sản phẩm.</a:t>
            </a:r>
            <a:endParaRPr lang="en-US" sz="1600" dirty="0">
              <a:latin typeface="UTM Avo" panose="0204060305050602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600" dirty="0">
                <a:latin typeface="UTM Avo" panose="02040603050506020204" pitchFamily="18" charset="0"/>
              </a:rPr>
              <a:t>Xử lý đơn hàng, báo cáo doanh số.</a:t>
            </a:r>
            <a:endParaRPr lang="en-US" sz="1600" dirty="0">
              <a:latin typeface="UTM Avo" panose="02040603050506020204" pitchFamily="18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CC907331-38DD-DD25-A6DF-3C0B009671C3}"/>
              </a:ext>
            </a:extLst>
          </p:cNvPr>
          <p:cNvSpPr txBox="1"/>
          <p:nvPr/>
        </p:nvSpPr>
        <p:spPr>
          <a:xfrm>
            <a:off x="7403456" y="3194779"/>
            <a:ext cx="1745258" cy="794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2000" b="1" dirty="0">
                <a:latin typeface="UTM Avo" panose="02040603050506020204" pitchFamily="18" charset="0"/>
              </a:rPr>
              <a:t>NHÂN VIÊN</a:t>
            </a:r>
          </a:p>
          <a:p>
            <a:pPr algn="r">
              <a:lnSpc>
                <a:spcPct val="120000"/>
              </a:lnSpc>
            </a:pPr>
            <a:r>
              <a:rPr lang="en-US" sz="2000" dirty="0">
                <a:latin typeface="UTM Avo" panose="02040603050506020204" pitchFamily="18" charset="0"/>
              </a:rPr>
              <a:t>(Staffs)</a:t>
            </a:r>
          </a:p>
        </p:txBody>
      </p:sp>
      <p:pic>
        <p:nvPicPr>
          <p:cNvPr id="9218" name="Picture 2" descr="Customer Svg Png Icon Free Download (#552555) - OnlineWebFonts.COM">
            <a:extLst>
              <a:ext uri="{FF2B5EF4-FFF2-40B4-BE49-F238E27FC236}">
                <a16:creationId xmlns:a16="http://schemas.microsoft.com/office/drawing/2014/main" id="{F7CC141A-DA87-8860-4806-B284B8EE0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408" y="3046501"/>
            <a:ext cx="1071562" cy="107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ustomer Care icon PNG and SVG Vector Free Download">
            <a:extLst>
              <a:ext uri="{FF2B5EF4-FFF2-40B4-BE49-F238E27FC236}">
                <a16:creationId xmlns:a16="http://schemas.microsoft.com/office/drawing/2014/main" id="{EE591ABC-4B06-0D2F-A64F-3FCBE64DB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614" y="3092465"/>
            <a:ext cx="1086506" cy="95069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961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>
            <a:extLst>
              <a:ext uri="{FF2B5EF4-FFF2-40B4-BE49-F238E27FC236}">
                <a16:creationId xmlns:a16="http://schemas.microsoft.com/office/drawing/2014/main" id="{688AE053-9200-C724-C629-463AC6C89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5468" y="388122"/>
            <a:ext cx="2033230" cy="842016"/>
          </a:xfrm>
          <a:prstGeom prst="rect">
            <a:avLst/>
          </a:prstGeom>
        </p:spPr>
      </p:pic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9013434F-A0C2-FDCD-893B-4211F13D2618}"/>
              </a:ext>
            </a:extLst>
          </p:cNvPr>
          <p:cNvSpPr txBox="1"/>
          <p:nvPr/>
        </p:nvSpPr>
        <p:spPr>
          <a:xfrm>
            <a:off x="859523" y="434233"/>
            <a:ext cx="3939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D6313B"/>
                </a:solidFill>
                <a:latin typeface="UTM Avo" panose="02040603050506020204" pitchFamily="18" charset="0"/>
                <a:cs typeface="Segoe UI" panose="020B0502040204020203" pitchFamily="34" charset="0"/>
              </a:rPr>
              <a:t>ĐẠI HỌC BÁCH KHOA HÀ NỘI</a:t>
            </a:r>
          </a:p>
        </p:txBody>
      </p:sp>
      <p:pic>
        <p:nvPicPr>
          <p:cNvPr id="30" name="Picture 2" descr="Mẫu thiết kế logo trường Đại Học Bách Khoa Hà Nội Vector | Thiết kế logo,  Trường đại học, Đại học">
            <a:extLst>
              <a:ext uri="{FF2B5EF4-FFF2-40B4-BE49-F238E27FC236}">
                <a16:creationId xmlns:a16="http://schemas.microsoft.com/office/drawing/2014/main" id="{CEDCBAFF-7E8D-CBB0-EADC-0BCE6E85B5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67"/>
          <a:stretch/>
        </p:blipFill>
        <p:spPr bwMode="auto">
          <a:xfrm>
            <a:off x="438909" y="427003"/>
            <a:ext cx="378971" cy="56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2A1B0B40-0457-F8F1-E9E8-5E3637C3BAD5}"/>
              </a:ext>
            </a:extLst>
          </p:cNvPr>
          <p:cNvSpPr txBox="1"/>
          <p:nvPr/>
        </p:nvSpPr>
        <p:spPr>
          <a:xfrm>
            <a:off x="859523" y="718461"/>
            <a:ext cx="35820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UTM Avo" panose="02040603050506020204" pitchFamily="18" charset="0"/>
                <a:cs typeface="Segoe UI" panose="020B0502040204020203" pitchFamily="34" charset="0"/>
              </a:rPr>
              <a:t>KHOA TOÁN – TIN</a:t>
            </a:r>
            <a:endParaRPr lang="en-US" sz="1200" dirty="0">
              <a:latin typeface="UTM Avo" panose="02040603050506020204" pitchFamily="18" charset="0"/>
              <a:cs typeface="Segoe UI" panose="020B0502040204020203" pitchFamily="34" charset="0"/>
            </a:endParaRPr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EEDA8D2D-9B5C-562C-2B91-9A49BB4FC6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2E39B59-8291-8553-D940-612D8B7215AA}"/>
              </a:ext>
            </a:extLst>
          </p:cNvPr>
          <p:cNvSpPr/>
          <p:nvPr/>
        </p:nvSpPr>
        <p:spPr>
          <a:xfrm>
            <a:off x="0" y="2413000"/>
            <a:ext cx="12192000" cy="20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C82DF32E-A2AF-73ED-3501-55DEC9BAC411}"/>
              </a:ext>
            </a:extLst>
          </p:cNvPr>
          <p:cNvSpPr txBox="1"/>
          <p:nvPr/>
        </p:nvSpPr>
        <p:spPr>
          <a:xfrm>
            <a:off x="2547757" y="2940804"/>
            <a:ext cx="81269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UTM Avo" panose="02040603050506020204" pitchFamily="18" charset="0"/>
              </a:rPr>
              <a:t>VAI TRÒ CỦA HỆ THỐNG</a:t>
            </a:r>
            <a:endParaRPr lang="vi-VN" sz="3200" dirty="0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DA28336B-8D46-2A21-52C4-60000598D9E7}"/>
              </a:ext>
            </a:extLst>
          </p:cNvPr>
          <p:cNvSpPr txBox="1"/>
          <p:nvPr/>
        </p:nvSpPr>
        <p:spPr>
          <a:xfrm>
            <a:off x="3089832" y="3601403"/>
            <a:ext cx="7042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UTM Avo" panose="02040603050506020204" pitchFamily="18" charset="0"/>
              </a:rPr>
              <a:t>Role of the system</a:t>
            </a:r>
            <a:endParaRPr lang="vi-VN" sz="2000" dirty="0"/>
          </a:p>
        </p:txBody>
      </p:sp>
      <p:sp>
        <p:nvSpPr>
          <p:cNvPr id="7" name="Hình chữ nhật: Góc Tròn 6">
            <a:extLst>
              <a:ext uri="{FF2B5EF4-FFF2-40B4-BE49-F238E27FC236}">
                <a16:creationId xmlns:a16="http://schemas.microsoft.com/office/drawing/2014/main" id="{AC5C6584-8CE9-3D24-D1AC-52D0D553D3B0}"/>
              </a:ext>
            </a:extLst>
          </p:cNvPr>
          <p:cNvSpPr/>
          <p:nvPr/>
        </p:nvSpPr>
        <p:spPr>
          <a:xfrm>
            <a:off x="1953556" y="3114922"/>
            <a:ext cx="1611412" cy="83099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61797A3E-3B54-9C12-3B57-7CD8A5812059}"/>
              </a:ext>
            </a:extLst>
          </p:cNvPr>
          <p:cNvSpPr txBox="1"/>
          <p:nvPr/>
        </p:nvSpPr>
        <p:spPr>
          <a:xfrm>
            <a:off x="2105068" y="3114923"/>
            <a:ext cx="1459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UTM Avo" panose="02040603050506020204" pitchFamily="18" charset="0"/>
              </a:rPr>
              <a:t>1.4.</a:t>
            </a:r>
            <a:endParaRPr lang="vi-VN" sz="4800" b="1" dirty="0"/>
          </a:p>
        </p:txBody>
      </p:sp>
    </p:spTree>
    <p:extLst>
      <p:ext uri="{BB962C8B-B14F-4D97-AF65-F5344CB8AC3E}">
        <p14:creationId xmlns:p14="http://schemas.microsoft.com/office/powerpoint/2010/main" val="3943084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1252A-9265-5640-83F2-A3B3B13B9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DDCBEE4A-A1AA-1719-DF79-1B565E71FEC5}"/>
              </a:ext>
            </a:extLst>
          </p:cNvPr>
          <p:cNvSpPr txBox="1"/>
          <p:nvPr/>
        </p:nvSpPr>
        <p:spPr>
          <a:xfrm>
            <a:off x="838200" y="269678"/>
            <a:ext cx="3939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D6313B"/>
                </a:solidFill>
                <a:latin typeface="UTM Avo" panose="02040603050506020204" pitchFamily="18" charset="0"/>
                <a:cs typeface="Segoe UI" panose="020B0502040204020203" pitchFamily="34" charset="0"/>
              </a:rPr>
              <a:t>ĐẠI HỌC BÁCH KHOA HÀ NỘI</a:t>
            </a:r>
          </a:p>
        </p:txBody>
      </p:sp>
      <p:pic>
        <p:nvPicPr>
          <p:cNvPr id="9" name="Picture 2" descr="Mẫu thiết kế logo trường Đại Học Bách Khoa Hà Nội Vector | Thiết kế logo,  Trường đại học, Đại học">
            <a:extLst>
              <a:ext uri="{FF2B5EF4-FFF2-40B4-BE49-F238E27FC236}">
                <a16:creationId xmlns:a16="http://schemas.microsoft.com/office/drawing/2014/main" id="{4BC22EFF-3DB7-B6C4-411B-1A4E888295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67"/>
          <a:stretch/>
        </p:blipFill>
        <p:spPr bwMode="auto">
          <a:xfrm>
            <a:off x="452837" y="270805"/>
            <a:ext cx="306717" cy="46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6449B82E-43E4-85A0-0558-B8EFA5BA2464}"/>
              </a:ext>
            </a:extLst>
          </p:cNvPr>
          <p:cNvSpPr txBox="1"/>
          <p:nvPr/>
        </p:nvSpPr>
        <p:spPr>
          <a:xfrm>
            <a:off x="833560" y="483678"/>
            <a:ext cx="35820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UTM Avo" panose="02040603050506020204" pitchFamily="18" charset="0"/>
                <a:cs typeface="Segoe UI" panose="020B0502040204020203" pitchFamily="34" charset="0"/>
              </a:rPr>
              <a:t>KHOA TOÁN – TIN</a:t>
            </a:r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E28A8374-AD39-B5E8-071B-BB91D354A9F0}"/>
              </a:ext>
            </a:extLst>
          </p:cNvPr>
          <p:cNvSpPr/>
          <p:nvPr/>
        </p:nvSpPr>
        <p:spPr>
          <a:xfrm>
            <a:off x="0" y="901929"/>
            <a:ext cx="12192000" cy="392294"/>
          </a:xfrm>
          <a:custGeom>
            <a:avLst/>
            <a:gdLst>
              <a:gd name="connsiteX0" fmla="*/ 0 w 12192000"/>
              <a:gd name="connsiteY0" fmla="*/ 0 h 392294"/>
              <a:gd name="connsiteX1" fmla="*/ 311573 w 12192000"/>
              <a:gd name="connsiteY1" fmla="*/ 0 h 392294"/>
              <a:gd name="connsiteX2" fmla="*/ 623147 w 12192000"/>
              <a:gd name="connsiteY2" fmla="*/ 0 h 392294"/>
              <a:gd name="connsiteX3" fmla="*/ 1300480 w 12192000"/>
              <a:gd name="connsiteY3" fmla="*/ 0 h 392294"/>
              <a:gd name="connsiteX4" fmla="*/ 2099733 w 12192000"/>
              <a:gd name="connsiteY4" fmla="*/ 0 h 392294"/>
              <a:gd name="connsiteX5" fmla="*/ 2777067 w 12192000"/>
              <a:gd name="connsiteY5" fmla="*/ 0 h 392294"/>
              <a:gd name="connsiteX6" fmla="*/ 3698240 w 12192000"/>
              <a:gd name="connsiteY6" fmla="*/ 0 h 392294"/>
              <a:gd name="connsiteX7" fmla="*/ 4253653 w 12192000"/>
              <a:gd name="connsiteY7" fmla="*/ 0 h 392294"/>
              <a:gd name="connsiteX8" fmla="*/ 4930987 w 12192000"/>
              <a:gd name="connsiteY8" fmla="*/ 0 h 392294"/>
              <a:gd name="connsiteX9" fmla="*/ 5852160 w 12192000"/>
              <a:gd name="connsiteY9" fmla="*/ 0 h 392294"/>
              <a:gd name="connsiteX10" fmla="*/ 6773333 w 12192000"/>
              <a:gd name="connsiteY10" fmla="*/ 0 h 392294"/>
              <a:gd name="connsiteX11" fmla="*/ 7328747 w 12192000"/>
              <a:gd name="connsiteY11" fmla="*/ 0 h 392294"/>
              <a:gd name="connsiteX12" fmla="*/ 8006080 w 12192000"/>
              <a:gd name="connsiteY12" fmla="*/ 0 h 392294"/>
              <a:gd name="connsiteX13" fmla="*/ 8317653 w 12192000"/>
              <a:gd name="connsiteY13" fmla="*/ 0 h 392294"/>
              <a:gd name="connsiteX14" fmla="*/ 9238827 w 12192000"/>
              <a:gd name="connsiteY14" fmla="*/ 0 h 392294"/>
              <a:gd name="connsiteX15" fmla="*/ 9672320 w 12192000"/>
              <a:gd name="connsiteY15" fmla="*/ 0 h 392294"/>
              <a:gd name="connsiteX16" fmla="*/ 10593493 w 12192000"/>
              <a:gd name="connsiteY16" fmla="*/ 0 h 392294"/>
              <a:gd name="connsiteX17" fmla="*/ 11514667 w 12192000"/>
              <a:gd name="connsiteY17" fmla="*/ 0 h 392294"/>
              <a:gd name="connsiteX18" fmla="*/ 12192000 w 12192000"/>
              <a:gd name="connsiteY18" fmla="*/ 0 h 392294"/>
              <a:gd name="connsiteX19" fmla="*/ 12192000 w 12192000"/>
              <a:gd name="connsiteY19" fmla="*/ 392294 h 392294"/>
              <a:gd name="connsiteX20" fmla="*/ 11636587 w 12192000"/>
              <a:gd name="connsiteY20" fmla="*/ 392294 h 392294"/>
              <a:gd name="connsiteX21" fmla="*/ 11203093 w 12192000"/>
              <a:gd name="connsiteY21" fmla="*/ 392294 h 392294"/>
              <a:gd name="connsiteX22" fmla="*/ 10769600 w 12192000"/>
              <a:gd name="connsiteY22" fmla="*/ 392294 h 392294"/>
              <a:gd name="connsiteX23" fmla="*/ 10214187 w 12192000"/>
              <a:gd name="connsiteY23" fmla="*/ 392294 h 392294"/>
              <a:gd name="connsiteX24" fmla="*/ 9536853 w 12192000"/>
              <a:gd name="connsiteY24" fmla="*/ 392294 h 392294"/>
              <a:gd name="connsiteX25" fmla="*/ 9103360 w 12192000"/>
              <a:gd name="connsiteY25" fmla="*/ 392294 h 392294"/>
              <a:gd name="connsiteX26" fmla="*/ 8791787 w 12192000"/>
              <a:gd name="connsiteY26" fmla="*/ 392294 h 392294"/>
              <a:gd name="connsiteX27" fmla="*/ 8236373 w 12192000"/>
              <a:gd name="connsiteY27" fmla="*/ 392294 h 392294"/>
              <a:gd name="connsiteX28" fmla="*/ 7559040 w 12192000"/>
              <a:gd name="connsiteY28" fmla="*/ 392294 h 392294"/>
              <a:gd name="connsiteX29" fmla="*/ 7247467 w 12192000"/>
              <a:gd name="connsiteY29" fmla="*/ 392294 h 392294"/>
              <a:gd name="connsiteX30" fmla="*/ 6448213 w 12192000"/>
              <a:gd name="connsiteY30" fmla="*/ 392294 h 392294"/>
              <a:gd name="connsiteX31" fmla="*/ 5527040 w 12192000"/>
              <a:gd name="connsiteY31" fmla="*/ 392294 h 392294"/>
              <a:gd name="connsiteX32" fmla="*/ 4727787 w 12192000"/>
              <a:gd name="connsiteY32" fmla="*/ 392294 h 392294"/>
              <a:gd name="connsiteX33" fmla="*/ 4050453 w 12192000"/>
              <a:gd name="connsiteY33" fmla="*/ 392294 h 392294"/>
              <a:gd name="connsiteX34" fmla="*/ 3373120 w 12192000"/>
              <a:gd name="connsiteY34" fmla="*/ 392294 h 392294"/>
              <a:gd name="connsiteX35" fmla="*/ 2573867 w 12192000"/>
              <a:gd name="connsiteY35" fmla="*/ 392294 h 392294"/>
              <a:gd name="connsiteX36" fmla="*/ 1774613 w 12192000"/>
              <a:gd name="connsiteY36" fmla="*/ 392294 h 392294"/>
              <a:gd name="connsiteX37" fmla="*/ 1341120 w 12192000"/>
              <a:gd name="connsiteY37" fmla="*/ 392294 h 392294"/>
              <a:gd name="connsiteX38" fmla="*/ 907627 w 12192000"/>
              <a:gd name="connsiteY38" fmla="*/ 392294 h 392294"/>
              <a:gd name="connsiteX39" fmla="*/ 0 w 12192000"/>
              <a:gd name="connsiteY39" fmla="*/ 392294 h 392294"/>
              <a:gd name="connsiteX40" fmla="*/ 0 w 12192000"/>
              <a:gd name="connsiteY40" fmla="*/ 0 h 392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192000" h="392294" fill="none" extrusionOk="0">
                <a:moveTo>
                  <a:pt x="0" y="0"/>
                </a:moveTo>
                <a:cubicBezTo>
                  <a:pt x="105109" y="358"/>
                  <a:pt x="248222" y="11262"/>
                  <a:pt x="311573" y="0"/>
                </a:cubicBezTo>
                <a:cubicBezTo>
                  <a:pt x="374924" y="-11262"/>
                  <a:pt x="504372" y="-3497"/>
                  <a:pt x="623147" y="0"/>
                </a:cubicBezTo>
                <a:cubicBezTo>
                  <a:pt x="741922" y="3497"/>
                  <a:pt x="1097737" y="24656"/>
                  <a:pt x="1300480" y="0"/>
                </a:cubicBezTo>
                <a:cubicBezTo>
                  <a:pt x="1503223" y="-24656"/>
                  <a:pt x="1890293" y="29435"/>
                  <a:pt x="2099733" y="0"/>
                </a:cubicBezTo>
                <a:cubicBezTo>
                  <a:pt x="2309173" y="-29435"/>
                  <a:pt x="2468762" y="-22939"/>
                  <a:pt x="2777067" y="0"/>
                </a:cubicBezTo>
                <a:cubicBezTo>
                  <a:pt x="3085372" y="22939"/>
                  <a:pt x="3331390" y="15016"/>
                  <a:pt x="3698240" y="0"/>
                </a:cubicBezTo>
                <a:cubicBezTo>
                  <a:pt x="4065090" y="-15016"/>
                  <a:pt x="4061362" y="18826"/>
                  <a:pt x="4253653" y="0"/>
                </a:cubicBezTo>
                <a:cubicBezTo>
                  <a:pt x="4445944" y="-18826"/>
                  <a:pt x="4786136" y="30039"/>
                  <a:pt x="4930987" y="0"/>
                </a:cubicBezTo>
                <a:cubicBezTo>
                  <a:pt x="5075838" y="-30039"/>
                  <a:pt x="5526790" y="-36951"/>
                  <a:pt x="5852160" y="0"/>
                </a:cubicBezTo>
                <a:cubicBezTo>
                  <a:pt x="6177530" y="36951"/>
                  <a:pt x="6565808" y="29903"/>
                  <a:pt x="6773333" y="0"/>
                </a:cubicBezTo>
                <a:cubicBezTo>
                  <a:pt x="6980858" y="-29903"/>
                  <a:pt x="7126285" y="-6855"/>
                  <a:pt x="7328747" y="0"/>
                </a:cubicBezTo>
                <a:cubicBezTo>
                  <a:pt x="7531209" y="6855"/>
                  <a:pt x="7762672" y="13405"/>
                  <a:pt x="8006080" y="0"/>
                </a:cubicBezTo>
                <a:cubicBezTo>
                  <a:pt x="8249488" y="-13405"/>
                  <a:pt x="8193561" y="479"/>
                  <a:pt x="8317653" y="0"/>
                </a:cubicBezTo>
                <a:cubicBezTo>
                  <a:pt x="8441745" y="-479"/>
                  <a:pt x="8834906" y="-41995"/>
                  <a:pt x="9238827" y="0"/>
                </a:cubicBezTo>
                <a:cubicBezTo>
                  <a:pt x="9642748" y="41995"/>
                  <a:pt x="9470719" y="-2978"/>
                  <a:pt x="9672320" y="0"/>
                </a:cubicBezTo>
                <a:cubicBezTo>
                  <a:pt x="9873921" y="2978"/>
                  <a:pt x="10169475" y="-5323"/>
                  <a:pt x="10593493" y="0"/>
                </a:cubicBezTo>
                <a:cubicBezTo>
                  <a:pt x="11017511" y="5323"/>
                  <a:pt x="11069016" y="23226"/>
                  <a:pt x="11514667" y="0"/>
                </a:cubicBezTo>
                <a:cubicBezTo>
                  <a:pt x="11960318" y="-23226"/>
                  <a:pt x="11969208" y="-27832"/>
                  <a:pt x="12192000" y="0"/>
                </a:cubicBezTo>
                <a:cubicBezTo>
                  <a:pt x="12182363" y="92599"/>
                  <a:pt x="12177824" y="279605"/>
                  <a:pt x="12192000" y="392294"/>
                </a:cubicBezTo>
                <a:cubicBezTo>
                  <a:pt x="12025083" y="405316"/>
                  <a:pt x="11865070" y="418082"/>
                  <a:pt x="11636587" y="392294"/>
                </a:cubicBezTo>
                <a:cubicBezTo>
                  <a:pt x="11408104" y="366506"/>
                  <a:pt x="11408938" y="379175"/>
                  <a:pt x="11203093" y="392294"/>
                </a:cubicBezTo>
                <a:cubicBezTo>
                  <a:pt x="10997248" y="405413"/>
                  <a:pt x="10932872" y="385866"/>
                  <a:pt x="10769600" y="392294"/>
                </a:cubicBezTo>
                <a:cubicBezTo>
                  <a:pt x="10606328" y="398722"/>
                  <a:pt x="10481983" y="402025"/>
                  <a:pt x="10214187" y="392294"/>
                </a:cubicBezTo>
                <a:cubicBezTo>
                  <a:pt x="9946391" y="382563"/>
                  <a:pt x="9714827" y="421984"/>
                  <a:pt x="9536853" y="392294"/>
                </a:cubicBezTo>
                <a:cubicBezTo>
                  <a:pt x="9358879" y="362604"/>
                  <a:pt x="9278281" y="371819"/>
                  <a:pt x="9103360" y="392294"/>
                </a:cubicBezTo>
                <a:cubicBezTo>
                  <a:pt x="8928439" y="412769"/>
                  <a:pt x="8940762" y="381666"/>
                  <a:pt x="8791787" y="392294"/>
                </a:cubicBezTo>
                <a:cubicBezTo>
                  <a:pt x="8642812" y="402922"/>
                  <a:pt x="8485006" y="365688"/>
                  <a:pt x="8236373" y="392294"/>
                </a:cubicBezTo>
                <a:cubicBezTo>
                  <a:pt x="7987740" y="418900"/>
                  <a:pt x="7761124" y="359758"/>
                  <a:pt x="7559040" y="392294"/>
                </a:cubicBezTo>
                <a:cubicBezTo>
                  <a:pt x="7356956" y="424830"/>
                  <a:pt x="7394039" y="396979"/>
                  <a:pt x="7247467" y="392294"/>
                </a:cubicBezTo>
                <a:cubicBezTo>
                  <a:pt x="7100895" y="387609"/>
                  <a:pt x="6761286" y="381991"/>
                  <a:pt x="6448213" y="392294"/>
                </a:cubicBezTo>
                <a:cubicBezTo>
                  <a:pt x="6135140" y="402597"/>
                  <a:pt x="5962827" y="362506"/>
                  <a:pt x="5527040" y="392294"/>
                </a:cubicBezTo>
                <a:cubicBezTo>
                  <a:pt x="5091253" y="422082"/>
                  <a:pt x="4907488" y="377751"/>
                  <a:pt x="4727787" y="392294"/>
                </a:cubicBezTo>
                <a:cubicBezTo>
                  <a:pt x="4548086" y="406837"/>
                  <a:pt x="4316330" y="403390"/>
                  <a:pt x="4050453" y="392294"/>
                </a:cubicBezTo>
                <a:cubicBezTo>
                  <a:pt x="3784576" y="381198"/>
                  <a:pt x="3707551" y="403031"/>
                  <a:pt x="3373120" y="392294"/>
                </a:cubicBezTo>
                <a:cubicBezTo>
                  <a:pt x="3038689" y="381557"/>
                  <a:pt x="2891998" y="391534"/>
                  <a:pt x="2573867" y="392294"/>
                </a:cubicBezTo>
                <a:cubicBezTo>
                  <a:pt x="2255736" y="393054"/>
                  <a:pt x="2099388" y="392859"/>
                  <a:pt x="1774613" y="392294"/>
                </a:cubicBezTo>
                <a:cubicBezTo>
                  <a:pt x="1449838" y="391729"/>
                  <a:pt x="1430436" y="407272"/>
                  <a:pt x="1341120" y="392294"/>
                </a:cubicBezTo>
                <a:cubicBezTo>
                  <a:pt x="1251804" y="377316"/>
                  <a:pt x="1108349" y="376882"/>
                  <a:pt x="907627" y="392294"/>
                </a:cubicBezTo>
                <a:cubicBezTo>
                  <a:pt x="706905" y="407706"/>
                  <a:pt x="424157" y="428861"/>
                  <a:pt x="0" y="392294"/>
                </a:cubicBezTo>
                <a:cubicBezTo>
                  <a:pt x="11184" y="226055"/>
                  <a:pt x="-17304" y="92912"/>
                  <a:pt x="0" y="0"/>
                </a:cubicBezTo>
                <a:close/>
              </a:path>
              <a:path w="12192000" h="392294" stroke="0" extrusionOk="0">
                <a:moveTo>
                  <a:pt x="0" y="0"/>
                </a:moveTo>
                <a:cubicBezTo>
                  <a:pt x="103503" y="-1369"/>
                  <a:pt x="270438" y="903"/>
                  <a:pt x="433493" y="0"/>
                </a:cubicBezTo>
                <a:cubicBezTo>
                  <a:pt x="596548" y="-903"/>
                  <a:pt x="723462" y="-2397"/>
                  <a:pt x="866987" y="0"/>
                </a:cubicBezTo>
                <a:cubicBezTo>
                  <a:pt x="1010512" y="2397"/>
                  <a:pt x="1369185" y="30149"/>
                  <a:pt x="1666240" y="0"/>
                </a:cubicBezTo>
                <a:cubicBezTo>
                  <a:pt x="1963295" y="-30149"/>
                  <a:pt x="2095159" y="29865"/>
                  <a:pt x="2343573" y="0"/>
                </a:cubicBezTo>
                <a:cubicBezTo>
                  <a:pt x="2591987" y="-29865"/>
                  <a:pt x="2780738" y="18342"/>
                  <a:pt x="3020907" y="0"/>
                </a:cubicBezTo>
                <a:cubicBezTo>
                  <a:pt x="3261076" y="-18342"/>
                  <a:pt x="3465560" y="3789"/>
                  <a:pt x="3698240" y="0"/>
                </a:cubicBezTo>
                <a:cubicBezTo>
                  <a:pt x="3930920" y="-3789"/>
                  <a:pt x="3925563" y="-14564"/>
                  <a:pt x="4009813" y="0"/>
                </a:cubicBezTo>
                <a:cubicBezTo>
                  <a:pt x="4094063" y="14564"/>
                  <a:pt x="4471176" y="17706"/>
                  <a:pt x="4687147" y="0"/>
                </a:cubicBezTo>
                <a:cubicBezTo>
                  <a:pt x="4903118" y="-17706"/>
                  <a:pt x="5368657" y="-17632"/>
                  <a:pt x="5608320" y="0"/>
                </a:cubicBezTo>
                <a:cubicBezTo>
                  <a:pt x="5847983" y="17632"/>
                  <a:pt x="6116667" y="37303"/>
                  <a:pt x="6529493" y="0"/>
                </a:cubicBezTo>
                <a:cubicBezTo>
                  <a:pt x="6942319" y="-37303"/>
                  <a:pt x="7009021" y="11478"/>
                  <a:pt x="7450667" y="0"/>
                </a:cubicBezTo>
                <a:cubicBezTo>
                  <a:pt x="7892313" y="-11478"/>
                  <a:pt x="8049799" y="-19216"/>
                  <a:pt x="8249920" y="0"/>
                </a:cubicBezTo>
                <a:cubicBezTo>
                  <a:pt x="8450041" y="19216"/>
                  <a:pt x="8604734" y="15580"/>
                  <a:pt x="8805333" y="0"/>
                </a:cubicBezTo>
                <a:cubicBezTo>
                  <a:pt x="9005932" y="-15580"/>
                  <a:pt x="9043137" y="-3052"/>
                  <a:pt x="9116907" y="0"/>
                </a:cubicBezTo>
                <a:cubicBezTo>
                  <a:pt x="9190677" y="3052"/>
                  <a:pt x="9543435" y="16600"/>
                  <a:pt x="9672320" y="0"/>
                </a:cubicBezTo>
                <a:cubicBezTo>
                  <a:pt x="9801205" y="-16600"/>
                  <a:pt x="9994484" y="-14545"/>
                  <a:pt x="10105813" y="0"/>
                </a:cubicBezTo>
                <a:cubicBezTo>
                  <a:pt x="10217142" y="14545"/>
                  <a:pt x="10658091" y="-27050"/>
                  <a:pt x="10905067" y="0"/>
                </a:cubicBezTo>
                <a:cubicBezTo>
                  <a:pt x="11152043" y="27050"/>
                  <a:pt x="11228278" y="-18923"/>
                  <a:pt x="11460480" y="0"/>
                </a:cubicBezTo>
                <a:cubicBezTo>
                  <a:pt x="11692682" y="18923"/>
                  <a:pt x="11987982" y="31101"/>
                  <a:pt x="12192000" y="0"/>
                </a:cubicBezTo>
                <a:cubicBezTo>
                  <a:pt x="12195086" y="129024"/>
                  <a:pt x="12189135" y="304488"/>
                  <a:pt x="12192000" y="392294"/>
                </a:cubicBezTo>
                <a:cubicBezTo>
                  <a:pt x="11861697" y="431543"/>
                  <a:pt x="11590815" y="436465"/>
                  <a:pt x="11270827" y="392294"/>
                </a:cubicBezTo>
                <a:cubicBezTo>
                  <a:pt x="10950839" y="348123"/>
                  <a:pt x="11102647" y="385619"/>
                  <a:pt x="10959253" y="392294"/>
                </a:cubicBezTo>
                <a:cubicBezTo>
                  <a:pt x="10815859" y="398969"/>
                  <a:pt x="10720181" y="396152"/>
                  <a:pt x="10525760" y="392294"/>
                </a:cubicBezTo>
                <a:cubicBezTo>
                  <a:pt x="10331339" y="388436"/>
                  <a:pt x="10223984" y="387344"/>
                  <a:pt x="9970347" y="392294"/>
                </a:cubicBezTo>
                <a:cubicBezTo>
                  <a:pt x="9716710" y="397244"/>
                  <a:pt x="9409352" y="347699"/>
                  <a:pt x="9049173" y="392294"/>
                </a:cubicBezTo>
                <a:cubicBezTo>
                  <a:pt x="8688994" y="436889"/>
                  <a:pt x="8552862" y="399881"/>
                  <a:pt x="8128000" y="392294"/>
                </a:cubicBezTo>
                <a:cubicBezTo>
                  <a:pt x="7703138" y="384707"/>
                  <a:pt x="7684018" y="384817"/>
                  <a:pt x="7572587" y="392294"/>
                </a:cubicBezTo>
                <a:cubicBezTo>
                  <a:pt x="7461156" y="399771"/>
                  <a:pt x="7228015" y="396004"/>
                  <a:pt x="7139093" y="392294"/>
                </a:cubicBezTo>
                <a:cubicBezTo>
                  <a:pt x="7050171" y="388584"/>
                  <a:pt x="6645417" y="377375"/>
                  <a:pt x="6461760" y="392294"/>
                </a:cubicBezTo>
                <a:cubicBezTo>
                  <a:pt x="6278103" y="407213"/>
                  <a:pt x="6092361" y="386035"/>
                  <a:pt x="5906347" y="392294"/>
                </a:cubicBezTo>
                <a:cubicBezTo>
                  <a:pt x="5720333" y="398553"/>
                  <a:pt x="5346186" y="388847"/>
                  <a:pt x="4985173" y="392294"/>
                </a:cubicBezTo>
                <a:cubicBezTo>
                  <a:pt x="4624160" y="395741"/>
                  <a:pt x="4756096" y="374703"/>
                  <a:pt x="4551680" y="392294"/>
                </a:cubicBezTo>
                <a:cubicBezTo>
                  <a:pt x="4347264" y="409885"/>
                  <a:pt x="4176575" y="368099"/>
                  <a:pt x="3874347" y="392294"/>
                </a:cubicBezTo>
                <a:cubicBezTo>
                  <a:pt x="3572119" y="416489"/>
                  <a:pt x="3473207" y="406534"/>
                  <a:pt x="3075093" y="392294"/>
                </a:cubicBezTo>
                <a:cubicBezTo>
                  <a:pt x="2676979" y="378054"/>
                  <a:pt x="2821824" y="379991"/>
                  <a:pt x="2641600" y="392294"/>
                </a:cubicBezTo>
                <a:cubicBezTo>
                  <a:pt x="2461376" y="404597"/>
                  <a:pt x="2135846" y="352147"/>
                  <a:pt x="1720427" y="392294"/>
                </a:cubicBezTo>
                <a:cubicBezTo>
                  <a:pt x="1305008" y="432441"/>
                  <a:pt x="1492352" y="399541"/>
                  <a:pt x="1286933" y="392294"/>
                </a:cubicBezTo>
                <a:cubicBezTo>
                  <a:pt x="1081514" y="385047"/>
                  <a:pt x="880257" y="417033"/>
                  <a:pt x="731520" y="392294"/>
                </a:cubicBezTo>
                <a:cubicBezTo>
                  <a:pt x="582783" y="367555"/>
                  <a:pt x="324828" y="419578"/>
                  <a:pt x="0" y="392294"/>
                </a:cubicBezTo>
                <a:cubicBezTo>
                  <a:pt x="-3480" y="290997"/>
                  <a:pt x="-8156" y="140234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73600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 dirty="0">
              <a:solidFill>
                <a:schemeClr val="tx1"/>
              </a:solidFill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8E80729-FB20-8200-C316-797078614B84}"/>
              </a:ext>
            </a:extLst>
          </p:cNvPr>
          <p:cNvSpPr txBox="1"/>
          <p:nvPr/>
        </p:nvSpPr>
        <p:spPr>
          <a:xfrm>
            <a:off x="358646" y="931968"/>
            <a:ext cx="37060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UTM Avo" panose="02040603050506020204" pitchFamily="18" charset="0"/>
              </a:rPr>
              <a:t>SƠ LƯỢC CHỨC NĂNG HỆ THỐNG</a:t>
            </a:r>
            <a:endParaRPr lang="vi-VN" sz="1600" dirty="0"/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0F6E5DCC-EA48-2A87-BEE9-775A858D7228}"/>
              </a:ext>
            </a:extLst>
          </p:cNvPr>
          <p:cNvSpPr txBox="1"/>
          <p:nvPr/>
        </p:nvSpPr>
        <p:spPr>
          <a:xfrm>
            <a:off x="7393021" y="944188"/>
            <a:ext cx="4440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UTM Avo" panose="02040603050506020204" pitchFamily="18" charset="0"/>
              </a:rPr>
              <a:t>System function overview</a:t>
            </a:r>
            <a:endParaRPr lang="vi-VN" sz="1400" dirty="0"/>
          </a:p>
        </p:txBody>
      </p:sp>
      <p:sp>
        <p:nvSpPr>
          <p:cNvPr id="33" name="Hình chữ nhật 32">
            <a:extLst>
              <a:ext uri="{FF2B5EF4-FFF2-40B4-BE49-F238E27FC236}">
                <a16:creationId xmlns:a16="http://schemas.microsoft.com/office/drawing/2014/main" id="{29C1535B-367C-2C9B-53BD-063254FA0DA5}"/>
              </a:ext>
            </a:extLst>
          </p:cNvPr>
          <p:cNvSpPr/>
          <p:nvPr/>
        </p:nvSpPr>
        <p:spPr>
          <a:xfrm>
            <a:off x="980056" y="2067571"/>
            <a:ext cx="10259444" cy="4409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456950CF-9977-6D8B-6064-92CE93B7736F}"/>
              </a:ext>
            </a:extLst>
          </p:cNvPr>
          <p:cNvSpPr txBox="1"/>
          <p:nvPr/>
        </p:nvSpPr>
        <p:spPr>
          <a:xfrm>
            <a:off x="3253838" y="1840461"/>
            <a:ext cx="5612236" cy="50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b="1" dirty="0">
                <a:solidFill>
                  <a:schemeClr val="accent2">
                    <a:lumMod val="50000"/>
                  </a:schemeClr>
                </a:solidFill>
                <a:latin typeface="UTM Avo" panose="02040603050506020204" pitchFamily="18" charset="0"/>
              </a:rPr>
              <a:t>HỆ THỐNG MANG LẠI LỢI ÍCH GÌ?</a:t>
            </a: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B8907E83-998A-9BB3-4108-CD58615F3B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72138" y="221736"/>
            <a:ext cx="1642472" cy="680192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9A460695-9D5E-AF98-D220-85EAD19DFCC2}"/>
              </a:ext>
            </a:extLst>
          </p:cNvPr>
          <p:cNvSpPr txBox="1"/>
          <p:nvPr/>
        </p:nvSpPr>
        <p:spPr>
          <a:xfrm>
            <a:off x="3012979" y="3137444"/>
            <a:ext cx="2805341" cy="794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>
                <a:latin typeface="UTM Avo" panose="02040603050506020204" pitchFamily="18" charset="0"/>
              </a:rPr>
              <a:t>KHÁCH HÀNG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UTM Avo" panose="02040603050506020204" pitchFamily="18" charset="0"/>
              </a:rPr>
              <a:t>(Customers)</a:t>
            </a: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F7683A4E-D3DD-3D1F-0225-96DA353A4475}"/>
              </a:ext>
            </a:extLst>
          </p:cNvPr>
          <p:cNvSpPr txBox="1"/>
          <p:nvPr/>
        </p:nvSpPr>
        <p:spPr>
          <a:xfrm>
            <a:off x="1724430" y="4245028"/>
            <a:ext cx="3882474" cy="1517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600" dirty="0">
                <a:latin typeface="UTM Avo" panose="02040603050506020204" pitchFamily="18" charset="0"/>
              </a:rPr>
              <a:t>Trải nghiệm mua sắm dễ dàng và nhanh chóng.</a:t>
            </a:r>
            <a:endParaRPr lang="en-US" sz="1600" dirty="0">
              <a:latin typeface="UTM Avo" panose="0204060305050602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600" dirty="0">
                <a:latin typeface="UTM Avo" panose="02040603050506020204" pitchFamily="18" charset="0"/>
              </a:rPr>
              <a:t>Tiết kiệm thời gian với thanh toán và giao hàng </a:t>
            </a:r>
            <a:r>
              <a:rPr lang="vi-VN" sz="1600" dirty="0" err="1">
                <a:latin typeface="UTM Avo" panose="02040603050506020204" pitchFamily="18" charset="0"/>
              </a:rPr>
              <a:t>online</a:t>
            </a:r>
            <a:r>
              <a:rPr lang="vi-VN" sz="1600" dirty="0">
                <a:latin typeface="UTM Avo" panose="02040603050506020204" pitchFamily="18" charset="0"/>
              </a:rPr>
              <a:t>.</a:t>
            </a:r>
            <a:endParaRPr lang="en-US" sz="1600" dirty="0">
              <a:latin typeface="UTM Avo" panose="02040603050506020204" pitchFamily="18" charset="0"/>
            </a:endParaRPr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5A7F439F-067C-1B3C-2268-2ACA0B948C8B}"/>
              </a:ext>
            </a:extLst>
          </p:cNvPr>
          <p:cNvCxnSpPr>
            <a:cxnSpLocks/>
          </p:cNvCxnSpPr>
          <p:nvPr/>
        </p:nvCxnSpPr>
        <p:spPr>
          <a:xfrm>
            <a:off x="5952698" y="2732832"/>
            <a:ext cx="36044" cy="3393985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2BB90D71-42EB-75F7-6EDE-C7CB1F9E3E41}"/>
              </a:ext>
            </a:extLst>
          </p:cNvPr>
          <p:cNvSpPr txBox="1"/>
          <p:nvPr/>
        </p:nvSpPr>
        <p:spPr>
          <a:xfrm>
            <a:off x="6525432" y="4240147"/>
            <a:ext cx="4204498" cy="1886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600" dirty="0">
                <a:latin typeface="UTM Avo" panose="02040603050506020204" pitchFamily="18" charset="0"/>
              </a:rPr>
              <a:t>Quản lý hiệu quả hàng hóa, đơn hàng, và khách hàng.</a:t>
            </a:r>
            <a:endParaRPr lang="en-US" sz="1600" dirty="0">
              <a:latin typeface="UTM Avo" panose="0204060305050602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600" dirty="0">
                <a:latin typeface="UTM Avo" panose="02040603050506020204" pitchFamily="18" charset="0"/>
              </a:rPr>
              <a:t>Tăng cường khả năng cạnh tranh trên thị trường.</a:t>
            </a:r>
            <a:endParaRPr lang="en-US" sz="1600" dirty="0">
              <a:latin typeface="UTM Avo" panose="0204060305050602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600" dirty="0">
                <a:latin typeface="UTM Avo" panose="02040603050506020204" pitchFamily="18" charset="0"/>
              </a:rPr>
              <a:t>Phân tích dữ liệu để cải thiện dịch vụ.</a:t>
            </a:r>
            <a:endParaRPr lang="en-US" sz="1600" dirty="0">
              <a:latin typeface="UTM Avo" panose="02040603050506020204" pitchFamily="18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1131FBF3-3822-58FB-89F4-119BF67D8764}"/>
              </a:ext>
            </a:extLst>
          </p:cNvPr>
          <p:cNvSpPr txBox="1"/>
          <p:nvPr/>
        </p:nvSpPr>
        <p:spPr>
          <a:xfrm>
            <a:off x="6614007" y="3083073"/>
            <a:ext cx="2910869" cy="756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2000" b="1" dirty="0">
                <a:latin typeface="UTM Avo" panose="02040603050506020204" pitchFamily="18" charset="0"/>
              </a:rPr>
              <a:t>DOANH NGHIỆP</a:t>
            </a:r>
          </a:p>
          <a:p>
            <a:pPr algn="r">
              <a:lnSpc>
                <a:spcPct val="120000"/>
              </a:lnSpc>
            </a:pPr>
            <a:r>
              <a:rPr lang="en-US" dirty="0">
                <a:latin typeface="UTM Avo" panose="02040603050506020204" pitchFamily="18" charset="0"/>
              </a:rPr>
              <a:t>(Business Company)</a:t>
            </a:r>
          </a:p>
        </p:txBody>
      </p:sp>
      <p:pic>
        <p:nvPicPr>
          <p:cNvPr id="9218" name="Picture 2" descr="Customer Svg Png Icon Free Download (#552555) - OnlineWebFonts.COM">
            <a:extLst>
              <a:ext uri="{FF2B5EF4-FFF2-40B4-BE49-F238E27FC236}">
                <a16:creationId xmlns:a16="http://schemas.microsoft.com/office/drawing/2014/main" id="{DCE6E3CD-1EB3-0D5B-9753-60B49D5E0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150" y="2934795"/>
            <a:ext cx="1071562" cy="107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company Vector Icons free download in SVG, PNG Format">
            <a:extLst>
              <a:ext uri="{FF2B5EF4-FFF2-40B4-BE49-F238E27FC236}">
                <a16:creationId xmlns:a16="http://schemas.microsoft.com/office/drawing/2014/main" id="{10C96ADF-A61A-3EBB-526C-41CB1E191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9201" y="2934795"/>
            <a:ext cx="980729" cy="980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009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2EAA1-CBF0-4B2C-7CBF-0757648F4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>
            <a:extLst>
              <a:ext uri="{FF2B5EF4-FFF2-40B4-BE49-F238E27FC236}">
                <a16:creationId xmlns:a16="http://schemas.microsoft.com/office/drawing/2014/main" id="{270F903A-8903-60E5-DBEF-7741D21B5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5468" y="388122"/>
            <a:ext cx="2033230" cy="842016"/>
          </a:xfrm>
          <a:prstGeom prst="rect">
            <a:avLst/>
          </a:prstGeom>
        </p:spPr>
      </p:pic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308A192A-2424-651A-8536-4D236D65C9CF}"/>
              </a:ext>
            </a:extLst>
          </p:cNvPr>
          <p:cNvSpPr txBox="1"/>
          <p:nvPr/>
        </p:nvSpPr>
        <p:spPr>
          <a:xfrm>
            <a:off x="859523" y="434233"/>
            <a:ext cx="3939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D6313B"/>
                </a:solidFill>
                <a:latin typeface="UTM Avo" panose="02040603050506020204" pitchFamily="18" charset="0"/>
                <a:cs typeface="Segoe UI" panose="020B0502040204020203" pitchFamily="34" charset="0"/>
              </a:rPr>
              <a:t>ĐẠI HỌC BÁCH KHOA HÀ NỘI</a:t>
            </a:r>
          </a:p>
        </p:txBody>
      </p:sp>
      <p:pic>
        <p:nvPicPr>
          <p:cNvPr id="30" name="Picture 2" descr="Mẫu thiết kế logo trường Đại Học Bách Khoa Hà Nội Vector | Thiết kế logo,  Trường đại học, Đại học">
            <a:extLst>
              <a:ext uri="{FF2B5EF4-FFF2-40B4-BE49-F238E27FC236}">
                <a16:creationId xmlns:a16="http://schemas.microsoft.com/office/drawing/2014/main" id="{FF3728E4-9C45-A6D3-7ED3-30699FD4BD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67"/>
          <a:stretch/>
        </p:blipFill>
        <p:spPr bwMode="auto">
          <a:xfrm>
            <a:off x="438909" y="427003"/>
            <a:ext cx="378971" cy="56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E8CF38E3-06AA-142C-BD98-3FE309EB52C9}"/>
              </a:ext>
            </a:extLst>
          </p:cNvPr>
          <p:cNvSpPr txBox="1"/>
          <p:nvPr/>
        </p:nvSpPr>
        <p:spPr>
          <a:xfrm>
            <a:off x="859523" y="718461"/>
            <a:ext cx="35820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UTM Avo" panose="02040603050506020204" pitchFamily="18" charset="0"/>
                <a:cs typeface="Segoe UI" panose="020B0502040204020203" pitchFamily="34" charset="0"/>
              </a:rPr>
              <a:t>KHOA TOÁN – TIN</a:t>
            </a:r>
            <a:endParaRPr lang="en-US" sz="1200" dirty="0">
              <a:latin typeface="UTM Avo" panose="02040603050506020204" pitchFamily="18" charset="0"/>
              <a:cs typeface="Segoe UI" panose="020B0502040204020203" pitchFamily="34" charset="0"/>
            </a:endParaRPr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A9134FF3-B443-B4B7-4B58-E3D0EA48587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DB918B3E-23D4-A7C7-683A-E148A47603F5}"/>
              </a:ext>
            </a:extLst>
          </p:cNvPr>
          <p:cNvSpPr/>
          <p:nvPr/>
        </p:nvSpPr>
        <p:spPr>
          <a:xfrm>
            <a:off x="0" y="2413000"/>
            <a:ext cx="12192000" cy="20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420B809-2BAA-E48C-9A88-FD93C9D0BF7A}"/>
              </a:ext>
            </a:extLst>
          </p:cNvPr>
          <p:cNvSpPr txBox="1"/>
          <p:nvPr/>
        </p:nvSpPr>
        <p:spPr>
          <a:xfrm>
            <a:off x="2623957" y="2940804"/>
            <a:ext cx="81269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UTM Avo" panose="02040603050506020204" pitchFamily="18" charset="0"/>
              </a:rPr>
              <a:t>YÊU CẦU HỆ THỐNG</a:t>
            </a:r>
            <a:endParaRPr lang="vi-VN" sz="3200" dirty="0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081A1DEF-1C2A-A683-373F-900DD32AE2AA}"/>
              </a:ext>
            </a:extLst>
          </p:cNvPr>
          <p:cNvSpPr txBox="1"/>
          <p:nvPr/>
        </p:nvSpPr>
        <p:spPr>
          <a:xfrm>
            <a:off x="3166032" y="3601403"/>
            <a:ext cx="7042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UTM Avo" panose="02040603050506020204" pitchFamily="18" charset="0"/>
              </a:rPr>
              <a:t>System requirements</a:t>
            </a:r>
            <a:endParaRPr lang="vi-VN" sz="2000" dirty="0"/>
          </a:p>
        </p:txBody>
      </p:sp>
      <p:sp>
        <p:nvSpPr>
          <p:cNvPr id="7" name="Hình chữ nhật: Góc Tròn 6">
            <a:extLst>
              <a:ext uri="{FF2B5EF4-FFF2-40B4-BE49-F238E27FC236}">
                <a16:creationId xmlns:a16="http://schemas.microsoft.com/office/drawing/2014/main" id="{42AB3500-FE18-5651-30D2-D53295469B8A}"/>
              </a:ext>
            </a:extLst>
          </p:cNvPr>
          <p:cNvSpPr/>
          <p:nvPr/>
        </p:nvSpPr>
        <p:spPr>
          <a:xfrm>
            <a:off x="2472445" y="3114922"/>
            <a:ext cx="1611412" cy="83099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E433BA2B-79B3-369D-7F96-081A12C87FBE}"/>
              </a:ext>
            </a:extLst>
          </p:cNvPr>
          <p:cNvSpPr txBox="1"/>
          <p:nvPr/>
        </p:nvSpPr>
        <p:spPr>
          <a:xfrm>
            <a:off x="2623957" y="3114923"/>
            <a:ext cx="1459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UTM Avo" panose="02040603050506020204" pitchFamily="18" charset="0"/>
              </a:rPr>
              <a:t>1.5.</a:t>
            </a:r>
            <a:endParaRPr lang="vi-VN" sz="4800" b="1" dirty="0"/>
          </a:p>
        </p:txBody>
      </p:sp>
    </p:spTree>
    <p:extLst>
      <p:ext uri="{BB962C8B-B14F-4D97-AF65-F5344CB8AC3E}">
        <p14:creationId xmlns:p14="http://schemas.microsoft.com/office/powerpoint/2010/main" val="3985125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6F43ACD2-2D56-3EC5-F563-87114A7A3F2C}"/>
              </a:ext>
            </a:extLst>
          </p:cNvPr>
          <p:cNvSpPr txBox="1"/>
          <p:nvPr/>
        </p:nvSpPr>
        <p:spPr>
          <a:xfrm>
            <a:off x="838200" y="269678"/>
            <a:ext cx="3939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D6313B"/>
                </a:solidFill>
                <a:latin typeface="UTM Avo" panose="02040603050506020204" pitchFamily="18" charset="0"/>
                <a:cs typeface="Segoe UI" panose="020B0502040204020203" pitchFamily="34" charset="0"/>
              </a:rPr>
              <a:t>ĐẠI HỌC BÁCH KHOA HÀ NỘI</a:t>
            </a:r>
          </a:p>
        </p:txBody>
      </p:sp>
      <p:pic>
        <p:nvPicPr>
          <p:cNvPr id="9" name="Picture 2" descr="Mẫu thiết kế logo trường Đại Học Bách Khoa Hà Nội Vector | Thiết kế logo,  Trường đại học, Đại học">
            <a:extLst>
              <a:ext uri="{FF2B5EF4-FFF2-40B4-BE49-F238E27FC236}">
                <a16:creationId xmlns:a16="http://schemas.microsoft.com/office/drawing/2014/main" id="{EE629BD8-C131-2D58-7154-13F6A9F3FF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67"/>
          <a:stretch/>
        </p:blipFill>
        <p:spPr bwMode="auto">
          <a:xfrm>
            <a:off x="452837" y="270805"/>
            <a:ext cx="306717" cy="46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272272FD-7C29-76FC-EBB5-6374F4D0E960}"/>
              </a:ext>
            </a:extLst>
          </p:cNvPr>
          <p:cNvSpPr txBox="1"/>
          <p:nvPr/>
        </p:nvSpPr>
        <p:spPr>
          <a:xfrm>
            <a:off x="833560" y="483678"/>
            <a:ext cx="35820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UTM Avo" panose="02040603050506020204" pitchFamily="18" charset="0"/>
                <a:cs typeface="Segoe UI" panose="020B0502040204020203" pitchFamily="34" charset="0"/>
              </a:rPr>
              <a:t>KHOA TOÁN – TIN</a:t>
            </a:r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0E86450E-B11C-5E7E-C93E-40894BA82729}"/>
              </a:ext>
            </a:extLst>
          </p:cNvPr>
          <p:cNvSpPr/>
          <p:nvPr/>
        </p:nvSpPr>
        <p:spPr>
          <a:xfrm>
            <a:off x="0" y="901929"/>
            <a:ext cx="12192000" cy="392294"/>
          </a:xfrm>
          <a:custGeom>
            <a:avLst/>
            <a:gdLst>
              <a:gd name="connsiteX0" fmla="*/ 0 w 12192000"/>
              <a:gd name="connsiteY0" fmla="*/ 0 h 392294"/>
              <a:gd name="connsiteX1" fmla="*/ 311573 w 12192000"/>
              <a:gd name="connsiteY1" fmla="*/ 0 h 392294"/>
              <a:gd name="connsiteX2" fmla="*/ 623147 w 12192000"/>
              <a:gd name="connsiteY2" fmla="*/ 0 h 392294"/>
              <a:gd name="connsiteX3" fmla="*/ 1300480 w 12192000"/>
              <a:gd name="connsiteY3" fmla="*/ 0 h 392294"/>
              <a:gd name="connsiteX4" fmla="*/ 2099733 w 12192000"/>
              <a:gd name="connsiteY4" fmla="*/ 0 h 392294"/>
              <a:gd name="connsiteX5" fmla="*/ 2777067 w 12192000"/>
              <a:gd name="connsiteY5" fmla="*/ 0 h 392294"/>
              <a:gd name="connsiteX6" fmla="*/ 3698240 w 12192000"/>
              <a:gd name="connsiteY6" fmla="*/ 0 h 392294"/>
              <a:gd name="connsiteX7" fmla="*/ 4253653 w 12192000"/>
              <a:gd name="connsiteY7" fmla="*/ 0 h 392294"/>
              <a:gd name="connsiteX8" fmla="*/ 4930987 w 12192000"/>
              <a:gd name="connsiteY8" fmla="*/ 0 h 392294"/>
              <a:gd name="connsiteX9" fmla="*/ 5852160 w 12192000"/>
              <a:gd name="connsiteY9" fmla="*/ 0 h 392294"/>
              <a:gd name="connsiteX10" fmla="*/ 6773333 w 12192000"/>
              <a:gd name="connsiteY10" fmla="*/ 0 h 392294"/>
              <a:gd name="connsiteX11" fmla="*/ 7328747 w 12192000"/>
              <a:gd name="connsiteY11" fmla="*/ 0 h 392294"/>
              <a:gd name="connsiteX12" fmla="*/ 8006080 w 12192000"/>
              <a:gd name="connsiteY12" fmla="*/ 0 h 392294"/>
              <a:gd name="connsiteX13" fmla="*/ 8317653 w 12192000"/>
              <a:gd name="connsiteY13" fmla="*/ 0 h 392294"/>
              <a:gd name="connsiteX14" fmla="*/ 9238827 w 12192000"/>
              <a:gd name="connsiteY14" fmla="*/ 0 h 392294"/>
              <a:gd name="connsiteX15" fmla="*/ 9672320 w 12192000"/>
              <a:gd name="connsiteY15" fmla="*/ 0 h 392294"/>
              <a:gd name="connsiteX16" fmla="*/ 10593493 w 12192000"/>
              <a:gd name="connsiteY16" fmla="*/ 0 h 392294"/>
              <a:gd name="connsiteX17" fmla="*/ 11514667 w 12192000"/>
              <a:gd name="connsiteY17" fmla="*/ 0 h 392294"/>
              <a:gd name="connsiteX18" fmla="*/ 12192000 w 12192000"/>
              <a:gd name="connsiteY18" fmla="*/ 0 h 392294"/>
              <a:gd name="connsiteX19" fmla="*/ 12192000 w 12192000"/>
              <a:gd name="connsiteY19" fmla="*/ 392294 h 392294"/>
              <a:gd name="connsiteX20" fmla="*/ 11636587 w 12192000"/>
              <a:gd name="connsiteY20" fmla="*/ 392294 h 392294"/>
              <a:gd name="connsiteX21" fmla="*/ 11203093 w 12192000"/>
              <a:gd name="connsiteY21" fmla="*/ 392294 h 392294"/>
              <a:gd name="connsiteX22" fmla="*/ 10769600 w 12192000"/>
              <a:gd name="connsiteY22" fmla="*/ 392294 h 392294"/>
              <a:gd name="connsiteX23" fmla="*/ 10214187 w 12192000"/>
              <a:gd name="connsiteY23" fmla="*/ 392294 h 392294"/>
              <a:gd name="connsiteX24" fmla="*/ 9536853 w 12192000"/>
              <a:gd name="connsiteY24" fmla="*/ 392294 h 392294"/>
              <a:gd name="connsiteX25" fmla="*/ 9103360 w 12192000"/>
              <a:gd name="connsiteY25" fmla="*/ 392294 h 392294"/>
              <a:gd name="connsiteX26" fmla="*/ 8791787 w 12192000"/>
              <a:gd name="connsiteY26" fmla="*/ 392294 h 392294"/>
              <a:gd name="connsiteX27" fmla="*/ 8236373 w 12192000"/>
              <a:gd name="connsiteY27" fmla="*/ 392294 h 392294"/>
              <a:gd name="connsiteX28" fmla="*/ 7559040 w 12192000"/>
              <a:gd name="connsiteY28" fmla="*/ 392294 h 392294"/>
              <a:gd name="connsiteX29" fmla="*/ 7247467 w 12192000"/>
              <a:gd name="connsiteY29" fmla="*/ 392294 h 392294"/>
              <a:gd name="connsiteX30" fmla="*/ 6448213 w 12192000"/>
              <a:gd name="connsiteY30" fmla="*/ 392294 h 392294"/>
              <a:gd name="connsiteX31" fmla="*/ 5527040 w 12192000"/>
              <a:gd name="connsiteY31" fmla="*/ 392294 h 392294"/>
              <a:gd name="connsiteX32" fmla="*/ 4727787 w 12192000"/>
              <a:gd name="connsiteY32" fmla="*/ 392294 h 392294"/>
              <a:gd name="connsiteX33" fmla="*/ 4050453 w 12192000"/>
              <a:gd name="connsiteY33" fmla="*/ 392294 h 392294"/>
              <a:gd name="connsiteX34" fmla="*/ 3373120 w 12192000"/>
              <a:gd name="connsiteY34" fmla="*/ 392294 h 392294"/>
              <a:gd name="connsiteX35" fmla="*/ 2573867 w 12192000"/>
              <a:gd name="connsiteY35" fmla="*/ 392294 h 392294"/>
              <a:gd name="connsiteX36" fmla="*/ 1774613 w 12192000"/>
              <a:gd name="connsiteY36" fmla="*/ 392294 h 392294"/>
              <a:gd name="connsiteX37" fmla="*/ 1341120 w 12192000"/>
              <a:gd name="connsiteY37" fmla="*/ 392294 h 392294"/>
              <a:gd name="connsiteX38" fmla="*/ 907627 w 12192000"/>
              <a:gd name="connsiteY38" fmla="*/ 392294 h 392294"/>
              <a:gd name="connsiteX39" fmla="*/ 0 w 12192000"/>
              <a:gd name="connsiteY39" fmla="*/ 392294 h 392294"/>
              <a:gd name="connsiteX40" fmla="*/ 0 w 12192000"/>
              <a:gd name="connsiteY40" fmla="*/ 0 h 392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192000" h="392294" fill="none" extrusionOk="0">
                <a:moveTo>
                  <a:pt x="0" y="0"/>
                </a:moveTo>
                <a:cubicBezTo>
                  <a:pt x="105109" y="358"/>
                  <a:pt x="248222" y="11262"/>
                  <a:pt x="311573" y="0"/>
                </a:cubicBezTo>
                <a:cubicBezTo>
                  <a:pt x="374924" y="-11262"/>
                  <a:pt x="504372" y="-3497"/>
                  <a:pt x="623147" y="0"/>
                </a:cubicBezTo>
                <a:cubicBezTo>
                  <a:pt x="741922" y="3497"/>
                  <a:pt x="1097737" y="24656"/>
                  <a:pt x="1300480" y="0"/>
                </a:cubicBezTo>
                <a:cubicBezTo>
                  <a:pt x="1503223" y="-24656"/>
                  <a:pt x="1890293" y="29435"/>
                  <a:pt x="2099733" y="0"/>
                </a:cubicBezTo>
                <a:cubicBezTo>
                  <a:pt x="2309173" y="-29435"/>
                  <a:pt x="2468762" y="-22939"/>
                  <a:pt x="2777067" y="0"/>
                </a:cubicBezTo>
                <a:cubicBezTo>
                  <a:pt x="3085372" y="22939"/>
                  <a:pt x="3331390" y="15016"/>
                  <a:pt x="3698240" y="0"/>
                </a:cubicBezTo>
                <a:cubicBezTo>
                  <a:pt x="4065090" y="-15016"/>
                  <a:pt x="4061362" y="18826"/>
                  <a:pt x="4253653" y="0"/>
                </a:cubicBezTo>
                <a:cubicBezTo>
                  <a:pt x="4445944" y="-18826"/>
                  <a:pt x="4786136" y="30039"/>
                  <a:pt x="4930987" y="0"/>
                </a:cubicBezTo>
                <a:cubicBezTo>
                  <a:pt x="5075838" y="-30039"/>
                  <a:pt x="5526790" y="-36951"/>
                  <a:pt x="5852160" y="0"/>
                </a:cubicBezTo>
                <a:cubicBezTo>
                  <a:pt x="6177530" y="36951"/>
                  <a:pt x="6565808" y="29903"/>
                  <a:pt x="6773333" y="0"/>
                </a:cubicBezTo>
                <a:cubicBezTo>
                  <a:pt x="6980858" y="-29903"/>
                  <a:pt x="7126285" y="-6855"/>
                  <a:pt x="7328747" y="0"/>
                </a:cubicBezTo>
                <a:cubicBezTo>
                  <a:pt x="7531209" y="6855"/>
                  <a:pt x="7762672" y="13405"/>
                  <a:pt x="8006080" y="0"/>
                </a:cubicBezTo>
                <a:cubicBezTo>
                  <a:pt x="8249488" y="-13405"/>
                  <a:pt x="8193561" y="479"/>
                  <a:pt x="8317653" y="0"/>
                </a:cubicBezTo>
                <a:cubicBezTo>
                  <a:pt x="8441745" y="-479"/>
                  <a:pt x="8834906" y="-41995"/>
                  <a:pt x="9238827" y="0"/>
                </a:cubicBezTo>
                <a:cubicBezTo>
                  <a:pt x="9642748" y="41995"/>
                  <a:pt x="9470719" y="-2978"/>
                  <a:pt x="9672320" y="0"/>
                </a:cubicBezTo>
                <a:cubicBezTo>
                  <a:pt x="9873921" y="2978"/>
                  <a:pt x="10169475" y="-5323"/>
                  <a:pt x="10593493" y="0"/>
                </a:cubicBezTo>
                <a:cubicBezTo>
                  <a:pt x="11017511" y="5323"/>
                  <a:pt x="11069016" y="23226"/>
                  <a:pt x="11514667" y="0"/>
                </a:cubicBezTo>
                <a:cubicBezTo>
                  <a:pt x="11960318" y="-23226"/>
                  <a:pt x="11969208" y="-27832"/>
                  <a:pt x="12192000" y="0"/>
                </a:cubicBezTo>
                <a:cubicBezTo>
                  <a:pt x="12182363" y="92599"/>
                  <a:pt x="12177824" y="279605"/>
                  <a:pt x="12192000" y="392294"/>
                </a:cubicBezTo>
                <a:cubicBezTo>
                  <a:pt x="12025083" y="405316"/>
                  <a:pt x="11865070" y="418082"/>
                  <a:pt x="11636587" y="392294"/>
                </a:cubicBezTo>
                <a:cubicBezTo>
                  <a:pt x="11408104" y="366506"/>
                  <a:pt x="11408938" y="379175"/>
                  <a:pt x="11203093" y="392294"/>
                </a:cubicBezTo>
                <a:cubicBezTo>
                  <a:pt x="10997248" y="405413"/>
                  <a:pt x="10932872" y="385866"/>
                  <a:pt x="10769600" y="392294"/>
                </a:cubicBezTo>
                <a:cubicBezTo>
                  <a:pt x="10606328" y="398722"/>
                  <a:pt x="10481983" y="402025"/>
                  <a:pt x="10214187" y="392294"/>
                </a:cubicBezTo>
                <a:cubicBezTo>
                  <a:pt x="9946391" y="382563"/>
                  <a:pt x="9714827" y="421984"/>
                  <a:pt x="9536853" y="392294"/>
                </a:cubicBezTo>
                <a:cubicBezTo>
                  <a:pt x="9358879" y="362604"/>
                  <a:pt x="9278281" y="371819"/>
                  <a:pt x="9103360" y="392294"/>
                </a:cubicBezTo>
                <a:cubicBezTo>
                  <a:pt x="8928439" y="412769"/>
                  <a:pt x="8940762" y="381666"/>
                  <a:pt x="8791787" y="392294"/>
                </a:cubicBezTo>
                <a:cubicBezTo>
                  <a:pt x="8642812" y="402922"/>
                  <a:pt x="8485006" y="365688"/>
                  <a:pt x="8236373" y="392294"/>
                </a:cubicBezTo>
                <a:cubicBezTo>
                  <a:pt x="7987740" y="418900"/>
                  <a:pt x="7761124" y="359758"/>
                  <a:pt x="7559040" y="392294"/>
                </a:cubicBezTo>
                <a:cubicBezTo>
                  <a:pt x="7356956" y="424830"/>
                  <a:pt x="7394039" y="396979"/>
                  <a:pt x="7247467" y="392294"/>
                </a:cubicBezTo>
                <a:cubicBezTo>
                  <a:pt x="7100895" y="387609"/>
                  <a:pt x="6761286" y="381991"/>
                  <a:pt x="6448213" y="392294"/>
                </a:cubicBezTo>
                <a:cubicBezTo>
                  <a:pt x="6135140" y="402597"/>
                  <a:pt x="5962827" y="362506"/>
                  <a:pt x="5527040" y="392294"/>
                </a:cubicBezTo>
                <a:cubicBezTo>
                  <a:pt x="5091253" y="422082"/>
                  <a:pt x="4907488" y="377751"/>
                  <a:pt x="4727787" y="392294"/>
                </a:cubicBezTo>
                <a:cubicBezTo>
                  <a:pt x="4548086" y="406837"/>
                  <a:pt x="4316330" y="403390"/>
                  <a:pt x="4050453" y="392294"/>
                </a:cubicBezTo>
                <a:cubicBezTo>
                  <a:pt x="3784576" y="381198"/>
                  <a:pt x="3707551" y="403031"/>
                  <a:pt x="3373120" y="392294"/>
                </a:cubicBezTo>
                <a:cubicBezTo>
                  <a:pt x="3038689" y="381557"/>
                  <a:pt x="2891998" y="391534"/>
                  <a:pt x="2573867" y="392294"/>
                </a:cubicBezTo>
                <a:cubicBezTo>
                  <a:pt x="2255736" y="393054"/>
                  <a:pt x="2099388" y="392859"/>
                  <a:pt x="1774613" y="392294"/>
                </a:cubicBezTo>
                <a:cubicBezTo>
                  <a:pt x="1449838" y="391729"/>
                  <a:pt x="1430436" y="407272"/>
                  <a:pt x="1341120" y="392294"/>
                </a:cubicBezTo>
                <a:cubicBezTo>
                  <a:pt x="1251804" y="377316"/>
                  <a:pt x="1108349" y="376882"/>
                  <a:pt x="907627" y="392294"/>
                </a:cubicBezTo>
                <a:cubicBezTo>
                  <a:pt x="706905" y="407706"/>
                  <a:pt x="424157" y="428861"/>
                  <a:pt x="0" y="392294"/>
                </a:cubicBezTo>
                <a:cubicBezTo>
                  <a:pt x="11184" y="226055"/>
                  <a:pt x="-17304" y="92912"/>
                  <a:pt x="0" y="0"/>
                </a:cubicBezTo>
                <a:close/>
              </a:path>
              <a:path w="12192000" h="392294" stroke="0" extrusionOk="0">
                <a:moveTo>
                  <a:pt x="0" y="0"/>
                </a:moveTo>
                <a:cubicBezTo>
                  <a:pt x="103503" y="-1369"/>
                  <a:pt x="270438" y="903"/>
                  <a:pt x="433493" y="0"/>
                </a:cubicBezTo>
                <a:cubicBezTo>
                  <a:pt x="596548" y="-903"/>
                  <a:pt x="723462" y="-2397"/>
                  <a:pt x="866987" y="0"/>
                </a:cubicBezTo>
                <a:cubicBezTo>
                  <a:pt x="1010512" y="2397"/>
                  <a:pt x="1369185" y="30149"/>
                  <a:pt x="1666240" y="0"/>
                </a:cubicBezTo>
                <a:cubicBezTo>
                  <a:pt x="1963295" y="-30149"/>
                  <a:pt x="2095159" y="29865"/>
                  <a:pt x="2343573" y="0"/>
                </a:cubicBezTo>
                <a:cubicBezTo>
                  <a:pt x="2591987" y="-29865"/>
                  <a:pt x="2780738" y="18342"/>
                  <a:pt x="3020907" y="0"/>
                </a:cubicBezTo>
                <a:cubicBezTo>
                  <a:pt x="3261076" y="-18342"/>
                  <a:pt x="3465560" y="3789"/>
                  <a:pt x="3698240" y="0"/>
                </a:cubicBezTo>
                <a:cubicBezTo>
                  <a:pt x="3930920" y="-3789"/>
                  <a:pt x="3925563" y="-14564"/>
                  <a:pt x="4009813" y="0"/>
                </a:cubicBezTo>
                <a:cubicBezTo>
                  <a:pt x="4094063" y="14564"/>
                  <a:pt x="4471176" y="17706"/>
                  <a:pt x="4687147" y="0"/>
                </a:cubicBezTo>
                <a:cubicBezTo>
                  <a:pt x="4903118" y="-17706"/>
                  <a:pt x="5368657" y="-17632"/>
                  <a:pt x="5608320" y="0"/>
                </a:cubicBezTo>
                <a:cubicBezTo>
                  <a:pt x="5847983" y="17632"/>
                  <a:pt x="6116667" y="37303"/>
                  <a:pt x="6529493" y="0"/>
                </a:cubicBezTo>
                <a:cubicBezTo>
                  <a:pt x="6942319" y="-37303"/>
                  <a:pt x="7009021" y="11478"/>
                  <a:pt x="7450667" y="0"/>
                </a:cubicBezTo>
                <a:cubicBezTo>
                  <a:pt x="7892313" y="-11478"/>
                  <a:pt x="8049799" y="-19216"/>
                  <a:pt x="8249920" y="0"/>
                </a:cubicBezTo>
                <a:cubicBezTo>
                  <a:pt x="8450041" y="19216"/>
                  <a:pt x="8604734" y="15580"/>
                  <a:pt x="8805333" y="0"/>
                </a:cubicBezTo>
                <a:cubicBezTo>
                  <a:pt x="9005932" y="-15580"/>
                  <a:pt x="9043137" y="-3052"/>
                  <a:pt x="9116907" y="0"/>
                </a:cubicBezTo>
                <a:cubicBezTo>
                  <a:pt x="9190677" y="3052"/>
                  <a:pt x="9543435" y="16600"/>
                  <a:pt x="9672320" y="0"/>
                </a:cubicBezTo>
                <a:cubicBezTo>
                  <a:pt x="9801205" y="-16600"/>
                  <a:pt x="9994484" y="-14545"/>
                  <a:pt x="10105813" y="0"/>
                </a:cubicBezTo>
                <a:cubicBezTo>
                  <a:pt x="10217142" y="14545"/>
                  <a:pt x="10658091" y="-27050"/>
                  <a:pt x="10905067" y="0"/>
                </a:cubicBezTo>
                <a:cubicBezTo>
                  <a:pt x="11152043" y="27050"/>
                  <a:pt x="11228278" y="-18923"/>
                  <a:pt x="11460480" y="0"/>
                </a:cubicBezTo>
                <a:cubicBezTo>
                  <a:pt x="11692682" y="18923"/>
                  <a:pt x="11987982" y="31101"/>
                  <a:pt x="12192000" y="0"/>
                </a:cubicBezTo>
                <a:cubicBezTo>
                  <a:pt x="12195086" y="129024"/>
                  <a:pt x="12189135" y="304488"/>
                  <a:pt x="12192000" y="392294"/>
                </a:cubicBezTo>
                <a:cubicBezTo>
                  <a:pt x="11861697" y="431543"/>
                  <a:pt x="11590815" y="436465"/>
                  <a:pt x="11270827" y="392294"/>
                </a:cubicBezTo>
                <a:cubicBezTo>
                  <a:pt x="10950839" y="348123"/>
                  <a:pt x="11102647" y="385619"/>
                  <a:pt x="10959253" y="392294"/>
                </a:cubicBezTo>
                <a:cubicBezTo>
                  <a:pt x="10815859" y="398969"/>
                  <a:pt x="10720181" y="396152"/>
                  <a:pt x="10525760" y="392294"/>
                </a:cubicBezTo>
                <a:cubicBezTo>
                  <a:pt x="10331339" y="388436"/>
                  <a:pt x="10223984" y="387344"/>
                  <a:pt x="9970347" y="392294"/>
                </a:cubicBezTo>
                <a:cubicBezTo>
                  <a:pt x="9716710" y="397244"/>
                  <a:pt x="9409352" y="347699"/>
                  <a:pt x="9049173" y="392294"/>
                </a:cubicBezTo>
                <a:cubicBezTo>
                  <a:pt x="8688994" y="436889"/>
                  <a:pt x="8552862" y="399881"/>
                  <a:pt x="8128000" y="392294"/>
                </a:cubicBezTo>
                <a:cubicBezTo>
                  <a:pt x="7703138" y="384707"/>
                  <a:pt x="7684018" y="384817"/>
                  <a:pt x="7572587" y="392294"/>
                </a:cubicBezTo>
                <a:cubicBezTo>
                  <a:pt x="7461156" y="399771"/>
                  <a:pt x="7228015" y="396004"/>
                  <a:pt x="7139093" y="392294"/>
                </a:cubicBezTo>
                <a:cubicBezTo>
                  <a:pt x="7050171" y="388584"/>
                  <a:pt x="6645417" y="377375"/>
                  <a:pt x="6461760" y="392294"/>
                </a:cubicBezTo>
                <a:cubicBezTo>
                  <a:pt x="6278103" y="407213"/>
                  <a:pt x="6092361" y="386035"/>
                  <a:pt x="5906347" y="392294"/>
                </a:cubicBezTo>
                <a:cubicBezTo>
                  <a:pt x="5720333" y="398553"/>
                  <a:pt x="5346186" y="388847"/>
                  <a:pt x="4985173" y="392294"/>
                </a:cubicBezTo>
                <a:cubicBezTo>
                  <a:pt x="4624160" y="395741"/>
                  <a:pt x="4756096" y="374703"/>
                  <a:pt x="4551680" y="392294"/>
                </a:cubicBezTo>
                <a:cubicBezTo>
                  <a:pt x="4347264" y="409885"/>
                  <a:pt x="4176575" y="368099"/>
                  <a:pt x="3874347" y="392294"/>
                </a:cubicBezTo>
                <a:cubicBezTo>
                  <a:pt x="3572119" y="416489"/>
                  <a:pt x="3473207" y="406534"/>
                  <a:pt x="3075093" y="392294"/>
                </a:cubicBezTo>
                <a:cubicBezTo>
                  <a:pt x="2676979" y="378054"/>
                  <a:pt x="2821824" y="379991"/>
                  <a:pt x="2641600" y="392294"/>
                </a:cubicBezTo>
                <a:cubicBezTo>
                  <a:pt x="2461376" y="404597"/>
                  <a:pt x="2135846" y="352147"/>
                  <a:pt x="1720427" y="392294"/>
                </a:cubicBezTo>
                <a:cubicBezTo>
                  <a:pt x="1305008" y="432441"/>
                  <a:pt x="1492352" y="399541"/>
                  <a:pt x="1286933" y="392294"/>
                </a:cubicBezTo>
                <a:cubicBezTo>
                  <a:pt x="1081514" y="385047"/>
                  <a:pt x="880257" y="417033"/>
                  <a:pt x="731520" y="392294"/>
                </a:cubicBezTo>
                <a:cubicBezTo>
                  <a:pt x="582783" y="367555"/>
                  <a:pt x="324828" y="419578"/>
                  <a:pt x="0" y="392294"/>
                </a:cubicBezTo>
                <a:cubicBezTo>
                  <a:pt x="-3480" y="290997"/>
                  <a:pt x="-8156" y="140234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73600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 dirty="0">
              <a:solidFill>
                <a:schemeClr val="tx1"/>
              </a:solidFill>
            </a:endParaRPr>
          </a:p>
        </p:txBody>
      </p:sp>
      <p:sp>
        <p:nvSpPr>
          <p:cNvPr id="15" name="Hình chữ nhật: Góc Tròn 14">
            <a:extLst>
              <a:ext uri="{FF2B5EF4-FFF2-40B4-BE49-F238E27FC236}">
                <a16:creationId xmlns:a16="http://schemas.microsoft.com/office/drawing/2014/main" id="{70CEF2AB-B474-3100-DEB5-5F5372A006E3}"/>
              </a:ext>
            </a:extLst>
          </p:cNvPr>
          <p:cNvSpPr/>
          <p:nvPr/>
        </p:nvSpPr>
        <p:spPr>
          <a:xfrm>
            <a:off x="253979" y="1664865"/>
            <a:ext cx="5865258" cy="1960220"/>
          </a:xfrm>
          <a:prstGeom prst="round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96F0A187-370E-D9F4-8B7B-C2A508F4D528}"/>
              </a:ext>
            </a:extLst>
          </p:cNvPr>
          <p:cNvSpPr txBox="1"/>
          <p:nvPr/>
        </p:nvSpPr>
        <p:spPr>
          <a:xfrm>
            <a:off x="358646" y="931968"/>
            <a:ext cx="37060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UTM Avo" panose="02040603050506020204" pitchFamily="18" charset="0"/>
              </a:rPr>
              <a:t>YÊU CẦU HỆ THỐNG</a:t>
            </a:r>
            <a:endParaRPr lang="vi-VN" sz="1600" dirty="0"/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C2604D9A-8A26-2AD8-E8E3-374E48C831F7}"/>
              </a:ext>
            </a:extLst>
          </p:cNvPr>
          <p:cNvSpPr txBox="1"/>
          <p:nvPr/>
        </p:nvSpPr>
        <p:spPr>
          <a:xfrm>
            <a:off x="7393021" y="944188"/>
            <a:ext cx="4440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UTM Avo" panose="02040603050506020204" pitchFamily="18" charset="0"/>
              </a:rPr>
              <a:t>System requirements</a:t>
            </a:r>
            <a:endParaRPr lang="vi-VN" sz="1400" dirty="0"/>
          </a:p>
        </p:txBody>
      </p:sp>
      <p:sp>
        <p:nvSpPr>
          <p:cNvPr id="16" name="Hình chữ nhật: Góc Tròn 15">
            <a:extLst>
              <a:ext uri="{FF2B5EF4-FFF2-40B4-BE49-F238E27FC236}">
                <a16:creationId xmlns:a16="http://schemas.microsoft.com/office/drawing/2014/main" id="{C8E91589-B087-42ED-FAD8-412459BA392A}"/>
              </a:ext>
            </a:extLst>
          </p:cNvPr>
          <p:cNvSpPr/>
          <p:nvPr/>
        </p:nvSpPr>
        <p:spPr>
          <a:xfrm>
            <a:off x="6590561" y="1736958"/>
            <a:ext cx="5266030" cy="1888130"/>
          </a:xfrm>
          <a:prstGeom prst="round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ình chữ nhật: Góc Tròn 18">
            <a:extLst>
              <a:ext uri="{FF2B5EF4-FFF2-40B4-BE49-F238E27FC236}">
                <a16:creationId xmlns:a16="http://schemas.microsoft.com/office/drawing/2014/main" id="{79C04406-169D-E0E3-1074-39CD0D5342CB}"/>
              </a:ext>
            </a:extLst>
          </p:cNvPr>
          <p:cNvSpPr/>
          <p:nvPr/>
        </p:nvSpPr>
        <p:spPr>
          <a:xfrm>
            <a:off x="6391400" y="4492565"/>
            <a:ext cx="5266028" cy="2026639"/>
          </a:xfrm>
          <a:prstGeom prst="round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4F86A348-2D11-2414-6633-915A15C8E57D}"/>
              </a:ext>
            </a:extLst>
          </p:cNvPr>
          <p:cNvSpPr txBox="1"/>
          <p:nvPr/>
        </p:nvSpPr>
        <p:spPr>
          <a:xfrm>
            <a:off x="1179940" y="3347930"/>
            <a:ext cx="3888450" cy="432000"/>
          </a:xfrm>
          <a:prstGeom prst="roundRect">
            <a:avLst/>
          </a:prstGeom>
          <a:solidFill>
            <a:srgbClr val="EFCE7E"/>
          </a:solidFill>
        </p:spPr>
        <p:txBody>
          <a:bodyPr wrap="square" rtlCol="0" anchor="b">
            <a:spAutoFit/>
          </a:bodyPr>
          <a:lstStyle/>
          <a:p>
            <a:pPr algn="r"/>
            <a:r>
              <a:rPr lang="en-US" b="1" dirty="0">
                <a:latin typeface="UTM Avo" panose="02040603050506020204" pitchFamily="18" charset="0"/>
              </a:rPr>
              <a:t>TÍNH CHÍNH XÁC VÀ BẢO MẬT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8022102B-2C65-EF1C-B3C9-DC1696BDFB79}"/>
              </a:ext>
            </a:extLst>
          </p:cNvPr>
          <p:cNvSpPr txBox="1"/>
          <p:nvPr/>
        </p:nvSpPr>
        <p:spPr>
          <a:xfrm>
            <a:off x="7434900" y="3331605"/>
            <a:ext cx="3786852" cy="432000"/>
          </a:xfrm>
          <a:prstGeom prst="roundRect">
            <a:avLst/>
          </a:prstGeom>
          <a:solidFill>
            <a:srgbClr val="EFCE7E"/>
          </a:solidFill>
        </p:spPr>
        <p:txBody>
          <a:bodyPr wrap="square" rtlCol="0" anchor="b">
            <a:spAutoFit/>
          </a:bodyPr>
          <a:lstStyle/>
          <a:p>
            <a:r>
              <a:rPr lang="vi-VN" b="1" dirty="0">
                <a:latin typeface="UTM Avo" panose="02040603050506020204" pitchFamily="18" charset="0"/>
              </a:rPr>
              <a:t>THÂN THIỆN VỚI NGƯỜI DÙNG</a:t>
            </a:r>
            <a:endParaRPr lang="en-US" b="1" dirty="0">
              <a:latin typeface="UTM Avo" panose="02040603050506020204" pitchFamily="18" charset="0"/>
            </a:endParaRPr>
          </a:p>
        </p:txBody>
      </p:sp>
      <p:sp>
        <p:nvSpPr>
          <p:cNvPr id="20" name="Hình chữ nhật: Góc Tròn 19">
            <a:extLst>
              <a:ext uri="{FF2B5EF4-FFF2-40B4-BE49-F238E27FC236}">
                <a16:creationId xmlns:a16="http://schemas.microsoft.com/office/drawing/2014/main" id="{286D2294-5A67-7939-7A04-67EE793703D6}"/>
              </a:ext>
            </a:extLst>
          </p:cNvPr>
          <p:cNvSpPr/>
          <p:nvPr/>
        </p:nvSpPr>
        <p:spPr>
          <a:xfrm>
            <a:off x="549146" y="4510663"/>
            <a:ext cx="5025087" cy="1960223"/>
          </a:xfrm>
          <a:prstGeom prst="round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0760E64F-3840-7ACF-3310-9B2F807262EE}"/>
              </a:ext>
            </a:extLst>
          </p:cNvPr>
          <p:cNvSpPr txBox="1"/>
          <p:nvPr/>
        </p:nvSpPr>
        <p:spPr>
          <a:xfrm>
            <a:off x="6521579" y="4343108"/>
            <a:ext cx="5025087" cy="338554"/>
          </a:xfrm>
          <a:prstGeom prst="rect">
            <a:avLst/>
          </a:prstGeom>
          <a:solidFill>
            <a:srgbClr val="EFCE7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UTM Avo" panose="02040603050506020204" pitchFamily="18" charset="0"/>
              </a:rPr>
              <a:t>HOẠT ĐỘNG ỔN ĐỊNH VÀ HỖ TRỢ KỸ THUẬT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0D12F326-6ADE-CDA0-28A9-4354A3F33794}"/>
              </a:ext>
            </a:extLst>
          </p:cNvPr>
          <p:cNvSpPr txBox="1"/>
          <p:nvPr/>
        </p:nvSpPr>
        <p:spPr>
          <a:xfrm>
            <a:off x="1161708" y="4343117"/>
            <a:ext cx="3888451" cy="396000"/>
          </a:xfrm>
          <a:prstGeom prst="rect">
            <a:avLst/>
          </a:prstGeom>
          <a:solidFill>
            <a:srgbClr val="EFCE7E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UTM Avo" panose="02040603050506020204" pitchFamily="18" charset="0"/>
              </a:rPr>
              <a:t>TÍNH LINH HOẠT VÀ MỞ RỘNG</a:t>
            </a:r>
          </a:p>
        </p:txBody>
      </p:sp>
      <p:cxnSp>
        <p:nvCxnSpPr>
          <p:cNvPr id="14" name="Đường nối Thẳng 13">
            <a:extLst>
              <a:ext uri="{FF2B5EF4-FFF2-40B4-BE49-F238E27FC236}">
                <a16:creationId xmlns:a16="http://schemas.microsoft.com/office/drawing/2014/main" id="{BDF2A556-9646-3185-38B4-680C02A6264F}"/>
              </a:ext>
            </a:extLst>
          </p:cNvPr>
          <p:cNvCxnSpPr>
            <a:cxnSpLocks/>
          </p:cNvCxnSpPr>
          <p:nvPr/>
        </p:nvCxnSpPr>
        <p:spPr>
          <a:xfrm>
            <a:off x="374650" y="4049830"/>
            <a:ext cx="11442700" cy="0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Hình ảnh 5">
            <a:extLst>
              <a:ext uri="{FF2B5EF4-FFF2-40B4-BE49-F238E27FC236}">
                <a16:creationId xmlns:a16="http://schemas.microsoft.com/office/drawing/2014/main" id="{18D2B027-E38C-D5F6-68AA-D1EE785948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72138" y="221736"/>
            <a:ext cx="1642472" cy="680192"/>
          </a:xfrm>
          <a:prstGeom prst="rect">
            <a:avLst/>
          </a:prstGeom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D5867772-741C-AB71-045C-14DA9CA0AC88}"/>
              </a:ext>
            </a:extLst>
          </p:cNvPr>
          <p:cNvSpPr txBox="1"/>
          <p:nvPr/>
        </p:nvSpPr>
        <p:spPr>
          <a:xfrm>
            <a:off x="774330" y="4960144"/>
            <a:ext cx="4663209" cy="1339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400" dirty="0">
                <a:latin typeface="UTM Avo" panose="02040603050506020204" pitchFamily="18" charset="0"/>
              </a:rPr>
              <a:t>Hệ thống phải dễ dàng nâng cấp để phù hợp với nhu cầu mở rộng của siêu thị.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400" dirty="0">
                <a:latin typeface="UTM Avo" panose="02040603050506020204" pitchFamily="18" charset="0"/>
              </a:rPr>
              <a:t>Hỗ trợ tích hợp với các nền tảng quản lý hoặc thanh toán khác.</a:t>
            </a: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CB058658-B3EB-A4B3-FAA9-ABF5077EA1C6}"/>
              </a:ext>
            </a:extLst>
          </p:cNvPr>
          <p:cNvSpPr txBox="1"/>
          <p:nvPr/>
        </p:nvSpPr>
        <p:spPr>
          <a:xfrm>
            <a:off x="6645263" y="4939863"/>
            <a:ext cx="4754160" cy="1339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UTM Avo" panose="02040603050506020204" pitchFamily="18" charset="0"/>
              </a:rPr>
              <a:t>Đ</a:t>
            </a:r>
            <a:r>
              <a:rPr lang="vi-VN" sz="1400" dirty="0">
                <a:latin typeface="UTM Avo" panose="02040603050506020204" pitchFamily="18" charset="0"/>
              </a:rPr>
              <a:t>ảm bảo hệ thống vận hành mượt mà, giảm thiểu thời gian gián đoạn trong quá trình sử dụng.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400" dirty="0">
                <a:latin typeface="UTM Avo" panose="02040603050506020204" pitchFamily="18" charset="0"/>
              </a:rPr>
              <a:t>Cung cấp dịch vụ hỗ trợ kỹ thuật nhanh chóng khi xảy ra sự cố.</a:t>
            </a:r>
          </a:p>
        </p:txBody>
      </p:sp>
      <p:sp>
        <p:nvSpPr>
          <p:cNvPr id="22" name="Hộp Văn bản 21">
            <a:extLst>
              <a:ext uri="{FF2B5EF4-FFF2-40B4-BE49-F238E27FC236}">
                <a16:creationId xmlns:a16="http://schemas.microsoft.com/office/drawing/2014/main" id="{E55EB16A-6D1F-472B-42E8-B796DB3F8679}"/>
              </a:ext>
            </a:extLst>
          </p:cNvPr>
          <p:cNvSpPr txBox="1"/>
          <p:nvPr/>
        </p:nvSpPr>
        <p:spPr>
          <a:xfrm>
            <a:off x="6855010" y="1990088"/>
            <a:ext cx="4946633" cy="1016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UTM Avo" panose="02040603050506020204" pitchFamily="18" charset="0"/>
              </a:rPr>
              <a:t>Giao </a:t>
            </a:r>
            <a:r>
              <a:rPr lang="en-US" sz="1400" dirty="0" err="1">
                <a:latin typeface="UTM Avo" panose="02040603050506020204" pitchFamily="18" charset="0"/>
              </a:rPr>
              <a:t>diện</a:t>
            </a:r>
            <a:r>
              <a:rPr lang="en-US" sz="1400" dirty="0">
                <a:latin typeface="UTM Avo" panose="02040603050506020204" pitchFamily="18" charset="0"/>
              </a:rPr>
              <a:t> </a:t>
            </a:r>
            <a:r>
              <a:rPr lang="en-US" sz="1400" dirty="0" err="1">
                <a:latin typeface="UTM Avo" panose="02040603050506020204" pitchFamily="18" charset="0"/>
              </a:rPr>
              <a:t>trực</a:t>
            </a:r>
            <a:r>
              <a:rPr lang="en-US" sz="1400" dirty="0">
                <a:latin typeface="UTM Avo" panose="02040603050506020204" pitchFamily="18" charset="0"/>
              </a:rPr>
              <a:t> </a:t>
            </a:r>
            <a:r>
              <a:rPr lang="en-US" sz="1400" dirty="0" err="1">
                <a:latin typeface="UTM Avo" panose="02040603050506020204" pitchFamily="18" charset="0"/>
              </a:rPr>
              <a:t>quan</a:t>
            </a:r>
            <a:r>
              <a:rPr lang="en-US" sz="1400" dirty="0">
                <a:latin typeface="UTM Avo" panose="02040603050506020204" pitchFamily="18" charset="0"/>
              </a:rPr>
              <a:t> </a:t>
            </a:r>
            <a:r>
              <a:rPr lang="en-US" sz="1400" dirty="0" err="1">
                <a:latin typeface="UTM Avo" panose="02040603050506020204" pitchFamily="18" charset="0"/>
              </a:rPr>
              <a:t>và</a:t>
            </a:r>
            <a:r>
              <a:rPr lang="en-US" sz="1400" dirty="0">
                <a:latin typeface="UTM Avo" panose="02040603050506020204" pitchFamily="18" charset="0"/>
              </a:rPr>
              <a:t> </a:t>
            </a:r>
            <a:r>
              <a:rPr lang="en-US" sz="1400" dirty="0" err="1">
                <a:latin typeface="UTM Avo" panose="02040603050506020204" pitchFamily="18" charset="0"/>
              </a:rPr>
              <a:t>dễ</a:t>
            </a:r>
            <a:r>
              <a:rPr lang="en-US" sz="1400" dirty="0">
                <a:latin typeface="UTM Avo" panose="02040603050506020204" pitchFamily="18" charset="0"/>
              </a:rPr>
              <a:t> </a:t>
            </a:r>
            <a:r>
              <a:rPr lang="en-US" sz="1400" dirty="0" err="1">
                <a:latin typeface="UTM Avo" panose="02040603050506020204" pitchFamily="18" charset="0"/>
              </a:rPr>
              <a:t>sử</a:t>
            </a:r>
            <a:r>
              <a:rPr lang="en-US" sz="1400" dirty="0">
                <a:latin typeface="UTM Avo" panose="02040603050506020204" pitchFamily="18" charset="0"/>
              </a:rPr>
              <a:t> </a:t>
            </a:r>
            <a:r>
              <a:rPr lang="en-US" sz="1400" dirty="0" err="1">
                <a:latin typeface="UTM Avo" panose="02040603050506020204" pitchFamily="18" charset="0"/>
              </a:rPr>
              <a:t>dụng</a:t>
            </a:r>
            <a:r>
              <a:rPr lang="en-US" sz="1400" dirty="0">
                <a:latin typeface="UTM Avo" panose="02040603050506020204" pitchFamily="18" charset="0"/>
              </a:rPr>
              <a:t>, </a:t>
            </a:r>
            <a:r>
              <a:rPr lang="en-US" sz="1400" dirty="0" err="1">
                <a:latin typeface="UTM Avo" panose="02040603050506020204" pitchFamily="18" charset="0"/>
              </a:rPr>
              <a:t>giúp</a:t>
            </a:r>
            <a:r>
              <a:rPr lang="en-US" sz="1400" dirty="0">
                <a:latin typeface="UTM Avo" panose="02040603050506020204" pitchFamily="18" charset="0"/>
              </a:rPr>
              <a:t> </a:t>
            </a:r>
            <a:r>
              <a:rPr lang="en-US" sz="1400" dirty="0" err="1">
                <a:latin typeface="UTM Avo" panose="02040603050506020204" pitchFamily="18" charset="0"/>
              </a:rPr>
              <a:t>nhân</a:t>
            </a:r>
            <a:r>
              <a:rPr lang="en-US" sz="1400" dirty="0">
                <a:latin typeface="UTM Avo" panose="02040603050506020204" pitchFamily="18" charset="0"/>
              </a:rPr>
              <a:t> </a:t>
            </a:r>
            <a:r>
              <a:rPr lang="en-US" sz="1400" dirty="0" err="1">
                <a:latin typeface="UTM Avo" panose="02040603050506020204" pitchFamily="18" charset="0"/>
              </a:rPr>
              <a:t>viên</a:t>
            </a:r>
            <a:r>
              <a:rPr lang="en-US" sz="1400" dirty="0">
                <a:latin typeface="UTM Avo" panose="02040603050506020204" pitchFamily="18" charset="0"/>
              </a:rPr>
              <a:t> </a:t>
            </a:r>
            <a:r>
              <a:rPr lang="en-US" sz="1400" dirty="0" err="1">
                <a:latin typeface="UTM Avo" panose="02040603050506020204" pitchFamily="18" charset="0"/>
              </a:rPr>
              <a:t>nhanh</a:t>
            </a:r>
            <a:r>
              <a:rPr lang="en-US" sz="1400" dirty="0">
                <a:latin typeface="UTM Avo" panose="02040603050506020204" pitchFamily="18" charset="0"/>
              </a:rPr>
              <a:t> </a:t>
            </a:r>
            <a:r>
              <a:rPr lang="en-US" sz="1400" dirty="0" err="1">
                <a:latin typeface="UTM Avo" panose="02040603050506020204" pitchFamily="18" charset="0"/>
              </a:rPr>
              <a:t>chóng</a:t>
            </a:r>
            <a:r>
              <a:rPr lang="en-US" sz="1400" dirty="0">
                <a:latin typeface="UTM Avo" panose="02040603050506020204" pitchFamily="18" charset="0"/>
              </a:rPr>
              <a:t> </a:t>
            </a:r>
            <a:r>
              <a:rPr lang="en-US" sz="1400" dirty="0" err="1">
                <a:latin typeface="UTM Avo" panose="02040603050506020204" pitchFamily="18" charset="0"/>
              </a:rPr>
              <a:t>làm</a:t>
            </a:r>
            <a:r>
              <a:rPr lang="en-US" sz="1400" dirty="0">
                <a:latin typeface="UTM Avo" panose="02040603050506020204" pitchFamily="18" charset="0"/>
              </a:rPr>
              <a:t> </a:t>
            </a:r>
            <a:r>
              <a:rPr lang="en-US" sz="1400" dirty="0" err="1">
                <a:latin typeface="UTM Avo" panose="02040603050506020204" pitchFamily="18" charset="0"/>
              </a:rPr>
              <a:t>quen</a:t>
            </a:r>
            <a:r>
              <a:rPr lang="en-US" sz="1400" dirty="0">
                <a:latin typeface="UTM Avo" panose="02040603050506020204" pitchFamily="18" charset="0"/>
              </a:rPr>
              <a:t> </a:t>
            </a:r>
            <a:r>
              <a:rPr lang="en-US" sz="1400" dirty="0" err="1">
                <a:latin typeface="UTM Avo" panose="02040603050506020204" pitchFamily="18" charset="0"/>
              </a:rPr>
              <a:t>và</a:t>
            </a:r>
            <a:r>
              <a:rPr lang="en-US" sz="1400" dirty="0">
                <a:latin typeface="UTM Avo" panose="02040603050506020204" pitchFamily="18" charset="0"/>
              </a:rPr>
              <a:t> </a:t>
            </a:r>
            <a:r>
              <a:rPr lang="en-US" sz="1400" dirty="0" err="1">
                <a:latin typeface="UTM Avo" panose="02040603050506020204" pitchFamily="18" charset="0"/>
              </a:rPr>
              <a:t>thao</a:t>
            </a:r>
            <a:r>
              <a:rPr lang="en-US" sz="1400" dirty="0">
                <a:latin typeface="UTM Avo" panose="02040603050506020204" pitchFamily="18" charset="0"/>
              </a:rPr>
              <a:t> </a:t>
            </a:r>
            <a:r>
              <a:rPr lang="en-US" sz="1400" dirty="0" err="1">
                <a:latin typeface="UTM Avo" panose="02040603050506020204" pitchFamily="18" charset="0"/>
              </a:rPr>
              <a:t>tác</a:t>
            </a:r>
            <a:r>
              <a:rPr lang="en-US" sz="1400" dirty="0">
                <a:latin typeface="UTM Avo" panose="02040603050506020204" pitchFamily="18" charset="0"/>
              </a:rPr>
              <a:t> </a:t>
            </a:r>
            <a:r>
              <a:rPr lang="en-US" sz="1400" dirty="0" err="1">
                <a:latin typeface="UTM Avo" panose="02040603050506020204" pitchFamily="18" charset="0"/>
              </a:rPr>
              <a:t>hiệu</a:t>
            </a:r>
            <a:r>
              <a:rPr lang="en-US" sz="1400" dirty="0">
                <a:latin typeface="UTM Avo" panose="02040603050506020204" pitchFamily="18" charset="0"/>
              </a:rPr>
              <a:t> </a:t>
            </a:r>
            <a:r>
              <a:rPr lang="en-US" sz="1400" dirty="0" err="1">
                <a:latin typeface="UTM Avo" panose="02040603050506020204" pitchFamily="18" charset="0"/>
              </a:rPr>
              <a:t>quả</a:t>
            </a:r>
            <a:r>
              <a:rPr lang="en-US" sz="1400" dirty="0">
                <a:latin typeface="UTM Avo" panose="020406030505060202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latin typeface="UTM Avo" panose="02040603050506020204" pitchFamily="18" charset="0"/>
              </a:rPr>
              <a:t>Tích</a:t>
            </a:r>
            <a:r>
              <a:rPr lang="en-US" sz="1400" dirty="0">
                <a:latin typeface="UTM Avo" panose="02040603050506020204" pitchFamily="18" charset="0"/>
              </a:rPr>
              <a:t> </a:t>
            </a:r>
            <a:r>
              <a:rPr lang="en-US" sz="1400" dirty="0" err="1">
                <a:latin typeface="UTM Avo" panose="02040603050506020204" pitchFamily="18" charset="0"/>
              </a:rPr>
              <a:t>hợp</a:t>
            </a:r>
            <a:r>
              <a:rPr lang="en-US" sz="1400" dirty="0">
                <a:latin typeface="UTM Avo" panose="02040603050506020204" pitchFamily="18" charset="0"/>
              </a:rPr>
              <a:t> </a:t>
            </a:r>
            <a:r>
              <a:rPr lang="en-US" sz="1400" dirty="0" err="1">
                <a:latin typeface="UTM Avo" panose="02040603050506020204" pitchFamily="18" charset="0"/>
              </a:rPr>
              <a:t>đa</a:t>
            </a:r>
            <a:r>
              <a:rPr lang="en-US" sz="1400" dirty="0">
                <a:latin typeface="UTM Avo" panose="02040603050506020204" pitchFamily="18" charset="0"/>
              </a:rPr>
              <a:t> </a:t>
            </a:r>
            <a:r>
              <a:rPr lang="en-US" sz="1400" dirty="0" err="1">
                <a:latin typeface="UTM Avo" panose="02040603050506020204" pitchFamily="18" charset="0"/>
              </a:rPr>
              <a:t>ngôn</a:t>
            </a:r>
            <a:r>
              <a:rPr lang="en-US" sz="1400" dirty="0">
                <a:latin typeface="UTM Avo" panose="02040603050506020204" pitchFamily="18" charset="0"/>
              </a:rPr>
              <a:t> </a:t>
            </a:r>
            <a:r>
              <a:rPr lang="en-US" sz="1400" dirty="0" err="1">
                <a:latin typeface="UTM Avo" panose="02040603050506020204" pitchFamily="18" charset="0"/>
              </a:rPr>
              <a:t>ngữ</a:t>
            </a:r>
            <a:r>
              <a:rPr lang="en-US" sz="1400" dirty="0">
                <a:latin typeface="UTM Avo" panose="02040603050506020204" pitchFamily="18" charset="0"/>
              </a:rPr>
              <a:t> </a:t>
            </a:r>
            <a:r>
              <a:rPr lang="en-US" sz="1400" dirty="0" err="1">
                <a:latin typeface="UTM Avo" panose="02040603050506020204" pitchFamily="18" charset="0"/>
              </a:rPr>
              <a:t>nếu</a:t>
            </a:r>
            <a:r>
              <a:rPr lang="en-US" sz="1400" dirty="0">
                <a:latin typeface="UTM Avo" panose="02040603050506020204" pitchFamily="18" charset="0"/>
              </a:rPr>
              <a:t> </a:t>
            </a:r>
            <a:r>
              <a:rPr lang="en-US" sz="1400" dirty="0" err="1">
                <a:latin typeface="UTM Avo" panose="02040603050506020204" pitchFamily="18" charset="0"/>
              </a:rPr>
              <a:t>cần</a:t>
            </a:r>
            <a:r>
              <a:rPr lang="en-US" sz="1400" dirty="0">
                <a:latin typeface="UTM Avo" panose="02040603050506020204" pitchFamily="18" charset="0"/>
              </a:rPr>
              <a:t> </a:t>
            </a:r>
            <a:r>
              <a:rPr lang="en-US" sz="1400" dirty="0" err="1">
                <a:latin typeface="UTM Avo" panose="02040603050506020204" pitchFamily="18" charset="0"/>
              </a:rPr>
              <a:t>thiết</a:t>
            </a:r>
            <a:r>
              <a:rPr lang="en-US" sz="1400" dirty="0">
                <a:latin typeface="UTM Avo" panose="02040603050506020204" pitchFamily="18" charset="0"/>
              </a:rPr>
              <a:t>.</a:t>
            </a:r>
          </a:p>
        </p:txBody>
      </p:sp>
      <p:sp>
        <p:nvSpPr>
          <p:cNvPr id="24" name="Hộp Văn bản 23">
            <a:extLst>
              <a:ext uri="{FF2B5EF4-FFF2-40B4-BE49-F238E27FC236}">
                <a16:creationId xmlns:a16="http://schemas.microsoft.com/office/drawing/2014/main" id="{40EA5FF8-E65B-3A87-2BC1-004B4997A66E}"/>
              </a:ext>
            </a:extLst>
          </p:cNvPr>
          <p:cNvSpPr txBox="1"/>
          <p:nvPr/>
        </p:nvSpPr>
        <p:spPr>
          <a:xfrm>
            <a:off x="452837" y="1913349"/>
            <a:ext cx="5342656" cy="1339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400" dirty="0">
                <a:latin typeface="UTM Avo" panose="02040603050506020204" pitchFamily="18" charset="0"/>
              </a:rPr>
              <a:t>Hệ thống cần đảm bảo tính chính xác trong quản lý dữ liệu hàng hóa, doanh thu, và thông tin khách hàng.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400" dirty="0">
                <a:latin typeface="UTM Avo" panose="02040603050506020204" pitchFamily="18" charset="0"/>
              </a:rPr>
              <a:t>Bảo vệ thông tin quan trọng, tránh các truy cập trái phép hoặc rò rỉ dữ liệu.</a:t>
            </a:r>
          </a:p>
        </p:txBody>
      </p:sp>
    </p:spTree>
    <p:extLst>
      <p:ext uri="{BB962C8B-B14F-4D97-AF65-F5344CB8AC3E}">
        <p14:creationId xmlns:p14="http://schemas.microsoft.com/office/powerpoint/2010/main" val="3597019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Hình ảnh 8">
            <a:extLst>
              <a:ext uri="{FF2B5EF4-FFF2-40B4-BE49-F238E27FC236}">
                <a16:creationId xmlns:a16="http://schemas.microsoft.com/office/drawing/2014/main" id="{C019E9E7-7776-326F-BC5A-DADE82CAF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5468" y="388122"/>
            <a:ext cx="2033230" cy="842016"/>
          </a:xfrm>
          <a:prstGeom prst="rect">
            <a:avLst/>
          </a:prstGeom>
        </p:spPr>
      </p:pic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9013434F-A0C2-FDCD-893B-4211F13D2618}"/>
              </a:ext>
            </a:extLst>
          </p:cNvPr>
          <p:cNvSpPr txBox="1"/>
          <p:nvPr/>
        </p:nvSpPr>
        <p:spPr>
          <a:xfrm>
            <a:off x="859523" y="434233"/>
            <a:ext cx="3939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D6313B"/>
                </a:solidFill>
                <a:latin typeface="UTM Avo" panose="02040603050506020204" pitchFamily="18" charset="0"/>
                <a:cs typeface="Segoe UI" panose="020B0502040204020203" pitchFamily="34" charset="0"/>
              </a:rPr>
              <a:t>ĐẠI HỌC BÁCH KHOA HÀ NỘI</a:t>
            </a:r>
          </a:p>
        </p:txBody>
      </p:sp>
      <p:pic>
        <p:nvPicPr>
          <p:cNvPr id="30" name="Picture 2" descr="Mẫu thiết kế logo trường Đại Học Bách Khoa Hà Nội Vector | Thiết kế logo,  Trường đại học, Đại học">
            <a:extLst>
              <a:ext uri="{FF2B5EF4-FFF2-40B4-BE49-F238E27FC236}">
                <a16:creationId xmlns:a16="http://schemas.microsoft.com/office/drawing/2014/main" id="{CEDCBAFF-7E8D-CBB0-EADC-0BCE6E85B5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67"/>
          <a:stretch/>
        </p:blipFill>
        <p:spPr bwMode="auto">
          <a:xfrm>
            <a:off x="438909" y="427003"/>
            <a:ext cx="378971" cy="56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2A1B0B40-0457-F8F1-E9E8-5E3637C3BAD5}"/>
              </a:ext>
            </a:extLst>
          </p:cNvPr>
          <p:cNvSpPr txBox="1"/>
          <p:nvPr/>
        </p:nvSpPr>
        <p:spPr>
          <a:xfrm>
            <a:off x="859523" y="718461"/>
            <a:ext cx="35820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UTM Avo" panose="02040603050506020204" pitchFamily="18" charset="0"/>
                <a:cs typeface="Segoe UI" panose="020B0502040204020203" pitchFamily="34" charset="0"/>
              </a:rPr>
              <a:t>KHOA TOÁN – TIN</a:t>
            </a:r>
            <a:endParaRPr lang="en-US" sz="1200" dirty="0">
              <a:latin typeface="UTM Avo" panose="02040603050506020204" pitchFamily="18" charset="0"/>
              <a:cs typeface="Segoe UI" panose="020B0502040204020203" pitchFamily="34" charset="0"/>
            </a:endParaRPr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EEDA8D2D-9B5C-562C-2B91-9A49BB4FC6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2E39B59-8291-8553-D940-612D8B7215AA}"/>
              </a:ext>
            </a:extLst>
          </p:cNvPr>
          <p:cNvSpPr/>
          <p:nvPr/>
        </p:nvSpPr>
        <p:spPr>
          <a:xfrm>
            <a:off x="0" y="2413000"/>
            <a:ext cx="12192000" cy="20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C82DF32E-A2AF-73ED-3501-55DEC9BAC411}"/>
              </a:ext>
            </a:extLst>
          </p:cNvPr>
          <p:cNvSpPr txBox="1"/>
          <p:nvPr/>
        </p:nvSpPr>
        <p:spPr>
          <a:xfrm>
            <a:off x="2836037" y="2865508"/>
            <a:ext cx="82362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UTM Avo" panose="02040603050506020204" pitchFamily="18" charset="0"/>
              </a:rPr>
              <a:t>SƠ ĐỒ PHÂN RÃ CHỨC NĂNG</a:t>
            </a:r>
            <a:endParaRPr lang="vi-VN" sz="4000" dirty="0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DA28336B-8D46-2A21-52C4-60000598D9E7}"/>
              </a:ext>
            </a:extLst>
          </p:cNvPr>
          <p:cNvSpPr txBox="1"/>
          <p:nvPr/>
        </p:nvSpPr>
        <p:spPr>
          <a:xfrm>
            <a:off x="4057331" y="3656707"/>
            <a:ext cx="5781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UTM Avo" panose="02040603050506020204" pitchFamily="18" charset="0"/>
              </a:rPr>
              <a:t>FUNCTIONAL DECLARATION DIAGRAM</a:t>
            </a:r>
            <a:endParaRPr lang="vi-VN" sz="2000" dirty="0"/>
          </a:p>
        </p:txBody>
      </p:sp>
      <p:sp>
        <p:nvSpPr>
          <p:cNvPr id="7" name="Hình chữ nhật: Góc Tròn 6">
            <a:extLst>
              <a:ext uri="{FF2B5EF4-FFF2-40B4-BE49-F238E27FC236}">
                <a16:creationId xmlns:a16="http://schemas.microsoft.com/office/drawing/2014/main" id="{AC5C6584-8CE9-3D24-D1AC-52D0D553D3B0}"/>
              </a:ext>
            </a:extLst>
          </p:cNvPr>
          <p:cNvSpPr/>
          <p:nvPr/>
        </p:nvSpPr>
        <p:spPr>
          <a:xfrm>
            <a:off x="1114286" y="2794000"/>
            <a:ext cx="1385717" cy="127945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61797A3E-3B54-9C12-3B57-7CD8A5812059}"/>
              </a:ext>
            </a:extLst>
          </p:cNvPr>
          <p:cNvSpPr txBox="1"/>
          <p:nvPr/>
        </p:nvSpPr>
        <p:spPr>
          <a:xfrm>
            <a:off x="1249751" y="2710219"/>
            <a:ext cx="14599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latin typeface="UTM Avo" panose="02040603050506020204" pitchFamily="18" charset="0"/>
              </a:rPr>
              <a:t>2.</a:t>
            </a:r>
            <a:endParaRPr lang="vi-VN" sz="8800" b="1" dirty="0"/>
          </a:p>
        </p:txBody>
      </p:sp>
    </p:spTree>
    <p:extLst>
      <p:ext uri="{BB962C8B-B14F-4D97-AF65-F5344CB8AC3E}">
        <p14:creationId xmlns:p14="http://schemas.microsoft.com/office/powerpoint/2010/main" val="1633794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Hộp Văn bản 85">
            <a:extLst>
              <a:ext uri="{FF2B5EF4-FFF2-40B4-BE49-F238E27FC236}">
                <a16:creationId xmlns:a16="http://schemas.microsoft.com/office/drawing/2014/main" id="{C6DC99A0-7A63-4350-2B2D-B8ACB465DC44}"/>
              </a:ext>
            </a:extLst>
          </p:cNvPr>
          <p:cNvSpPr txBox="1">
            <a:spLocks/>
          </p:cNvSpPr>
          <p:nvPr/>
        </p:nvSpPr>
        <p:spPr>
          <a:xfrm>
            <a:off x="3094304" y="2491879"/>
            <a:ext cx="6003392" cy="15696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600" b="1" dirty="0">
                <a:ln>
                  <a:solidFill>
                    <a:schemeClr val="bg1">
                      <a:lumMod val="65000"/>
                    </a:schemeClr>
                  </a:solidFill>
                </a:ln>
                <a:noFill/>
                <a:latin typeface="SVN-Cintra" pitchFamily="50" charset="0"/>
                <a:cs typeface="SVN-Cintra" pitchFamily="50" charset="0"/>
              </a:rPr>
              <a:t>NHÓM 12</a:t>
            </a:r>
            <a:endParaRPr lang="vi-VN" sz="9600" b="1" dirty="0">
              <a:ln>
                <a:solidFill>
                  <a:schemeClr val="bg1">
                    <a:lumMod val="65000"/>
                  </a:schemeClr>
                </a:solidFill>
              </a:ln>
              <a:noFill/>
              <a:latin typeface="SVN-Cintra" pitchFamily="50" charset="0"/>
              <a:cs typeface="SVN-Cintra" pitchFamily="50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2" name="Viết tay 91">
                <a:extLst>
                  <a:ext uri="{FF2B5EF4-FFF2-40B4-BE49-F238E27FC236}">
                    <a16:creationId xmlns:a16="http://schemas.microsoft.com/office/drawing/2014/main" id="{8028F286-37F6-D14D-DCF4-40670944ADDB}"/>
                  </a:ext>
                </a:extLst>
              </p14:cNvPr>
              <p14:cNvContentPartPr/>
              <p14:nvPr/>
            </p14:nvContentPartPr>
            <p14:xfrm>
              <a:off x="7467673" y="3068960"/>
              <a:ext cx="360" cy="360"/>
            </p14:xfrm>
          </p:contentPart>
        </mc:Choice>
        <mc:Fallback xmlns="">
          <p:pic>
            <p:nvPicPr>
              <p:cNvPr id="92" name="Viết tay 91">
                <a:extLst>
                  <a:ext uri="{FF2B5EF4-FFF2-40B4-BE49-F238E27FC236}">
                    <a16:creationId xmlns:a16="http://schemas.microsoft.com/office/drawing/2014/main" id="{8028F286-37F6-D14D-DCF4-40670944ADD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63353" y="3064640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0D5CEDD4-6FCE-CC03-C1B0-000A599D558C}"/>
              </a:ext>
            </a:extLst>
          </p:cNvPr>
          <p:cNvSpPr txBox="1">
            <a:spLocks/>
          </p:cNvSpPr>
          <p:nvPr/>
        </p:nvSpPr>
        <p:spPr>
          <a:xfrm>
            <a:off x="4110902" y="3362258"/>
            <a:ext cx="39701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spc="3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292100">
                    <a:schemeClr val="tx1"/>
                  </a:glow>
                </a:effectLst>
                <a:latin typeface="UTM Ong Do Tre" panose="02040603050506020204" pitchFamily="18" charset="0"/>
              </a:rPr>
              <a:t>Group 12</a:t>
            </a:r>
            <a:endParaRPr lang="vi-VN" sz="6000" spc="300" dirty="0">
              <a:solidFill>
                <a:schemeClr val="accent1">
                  <a:lumMod val="60000"/>
                  <a:lumOff val="40000"/>
                </a:schemeClr>
              </a:solidFill>
              <a:effectLst>
                <a:glow rad="292100">
                  <a:schemeClr val="tx1"/>
                </a:glow>
              </a:effectLst>
              <a:latin typeface="SVN-Helga" panose="03050000000000000000" pitchFamily="66" charset="-93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2" name="Viết tay 161">
                <a:extLst>
                  <a:ext uri="{FF2B5EF4-FFF2-40B4-BE49-F238E27FC236}">
                    <a16:creationId xmlns:a16="http://schemas.microsoft.com/office/drawing/2014/main" id="{202251EB-6692-05F9-9F8B-BCFEBC8CA4C7}"/>
                  </a:ext>
                </a:extLst>
              </p14:cNvPr>
              <p14:cNvContentPartPr/>
              <p14:nvPr/>
            </p14:nvContentPartPr>
            <p14:xfrm>
              <a:off x="3034820" y="3001040"/>
              <a:ext cx="658800" cy="145440"/>
            </p14:xfrm>
          </p:contentPart>
        </mc:Choice>
        <mc:Fallback xmlns="">
          <p:pic>
            <p:nvPicPr>
              <p:cNvPr id="162" name="Viết tay 161">
                <a:extLst>
                  <a:ext uri="{FF2B5EF4-FFF2-40B4-BE49-F238E27FC236}">
                    <a16:creationId xmlns:a16="http://schemas.microsoft.com/office/drawing/2014/main" id="{202251EB-6692-05F9-9F8B-BCFEBC8CA4C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30500" y="2996731"/>
                <a:ext cx="667440" cy="1540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68" name="Viết tay 367">
                <a:extLst>
                  <a:ext uri="{FF2B5EF4-FFF2-40B4-BE49-F238E27FC236}">
                    <a16:creationId xmlns:a16="http://schemas.microsoft.com/office/drawing/2014/main" id="{8702CA1E-8B65-8BAA-2E73-661529FC3BC4}"/>
                  </a:ext>
                </a:extLst>
              </p14:cNvPr>
              <p14:cNvContentPartPr/>
              <p14:nvPr/>
            </p14:nvContentPartPr>
            <p14:xfrm>
              <a:off x="3835000" y="2709345"/>
              <a:ext cx="286200" cy="213480"/>
            </p14:xfrm>
          </p:contentPart>
        </mc:Choice>
        <mc:Fallback xmlns="">
          <p:pic>
            <p:nvPicPr>
              <p:cNvPr id="368" name="Viết tay 367">
                <a:extLst>
                  <a:ext uri="{FF2B5EF4-FFF2-40B4-BE49-F238E27FC236}">
                    <a16:creationId xmlns:a16="http://schemas.microsoft.com/office/drawing/2014/main" id="{8702CA1E-8B65-8BAA-2E73-661529FC3BC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30680" y="2705025"/>
                <a:ext cx="294840" cy="22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6" name="Nhóm 195">
            <a:extLst>
              <a:ext uri="{FF2B5EF4-FFF2-40B4-BE49-F238E27FC236}">
                <a16:creationId xmlns:a16="http://schemas.microsoft.com/office/drawing/2014/main" id="{C7EA6015-66B1-838C-4422-7A83634387EF}"/>
              </a:ext>
            </a:extLst>
          </p:cNvPr>
          <p:cNvGrpSpPr/>
          <p:nvPr/>
        </p:nvGrpSpPr>
        <p:grpSpPr>
          <a:xfrm>
            <a:off x="3523505" y="3098480"/>
            <a:ext cx="1267569" cy="827580"/>
            <a:chOff x="3383805" y="3098480"/>
            <a:chExt cx="1267569" cy="8275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76" name="Viết tay 375">
                  <a:extLst>
                    <a:ext uri="{FF2B5EF4-FFF2-40B4-BE49-F238E27FC236}">
                      <a16:creationId xmlns:a16="http://schemas.microsoft.com/office/drawing/2014/main" id="{C823C39C-D414-E043-FD0A-7A7485E04797}"/>
                    </a:ext>
                  </a:extLst>
                </p14:cNvPr>
                <p14:cNvContentPartPr/>
                <p14:nvPr/>
              </p14:nvContentPartPr>
              <p14:xfrm>
                <a:off x="3383805" y="3098480"/>
                <a:ext cx="394920" cy="504480"/>
              </p14:xfrm>
            </p:contentPart>
          </mc:Choice>
          <mc:Fallback xmlns="">
            <p:pic>
              <p:nvPicPr>
                <p:cNvPr id="376" name="Viết tay 375">
                  <a:extLst>
                    <a:ext uri="{FF2B5EF4-FFF2-40B4-BE49-F238E27FC236}">
                      <a16:creationId xmlns:a16="http://schemas.microsoft.com/office/drawing/2014/main" id="{C823C39C-D414-E043-FD0A-7A7485E0479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379485" y="3094159"/>
                  <a:ext cx="403560" cy="5131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70" name="Viết tay 369">
                  <a:extLst>
                    <a:ext uri="{FF2B5EF4-FFF2-40B4-BE49-F238E27FC236}">
                      <a16:creationId xmlns:a16="http://schemas.microsoft.com/office/drawing/2014/main" id="{5042C742-2D83-9E55-D7ED-176D6B2703AF}"/>
                    </a:ext>
                  </a:extLst>
                </p14:cNvPr>
                <p14:cNvContentPartPr/>
                <p14:nvPr/>
              </p14:nvContentPartPr>
              <p14:xfrm>
                <a:off x="3771505" y="3586580"/>
                <a:ext cx="879869" cy="339480"/>
              </p14:xfrm>
            </p:contentPart>
          </mc:Choice>
          <mc:Fallback xmlns="">
            <p:pic>
              <p:nvPicPr>
                <p:cNvPr id="370" name="Viết tay 369">
                  <a:extLst>
                    <a:ext uri="{FF2B5EF4-FFF2-40B4-BE49-F238E27FC236}">
                      <a16:creationId xmlns:a16="http://schemas.microsoft.com/office/drawing/2014/main" id="{5042C742-2D83-9E55-D7ED-176D6B2703A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767185" y="3582260"/>
                  <a:ext cx="888509" cy="34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0" name="Viết tay 199">
                <a:extLst>
                  <a:ext uri="{FF2B5EF4-FFF2-40B4-BE49-F238E27FC236}">
                    <a16:creationId xmlns:a16="http://schemas.microsoft.com/office/drawing/2014/main" id="{1E5E2610-A39D-7CE3-00FD-9FB77D9C5E13}"/>
                  </a:ext>
                </a:extLst>
              </p14:cNvPr>
              <p14:cNvContentPartPr/>
              <p14:nvPr/>
            </p14:nvContentPartPr>
            <p14:xfrm>
              <a:off x="7305509" y="2459115"/>
              <a:ext cx="1113972" cy="500460"/>
            </p14:xfrm>
          </p:contentPart>
        </mc:Choice>
        <mc:Fallback xmlns="">
          <p:pic>
            <p:nvPicPr>
              <p:cNvPr id="200" name="Viết tay 199">
                <a:extLst>
                  <a:ext uri="{FF2B5EF4-FFF2-40B4-BE49-F238E27FC236}">
                    <a16:creationId xmlns:a16="http://schemas.microsoft.com/office/drawing/2014/main" id="{1E5E2610-A39D-7CE3-00FD-9FB77D9C5E1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301188" y="2454794"/>
                <a:ext cx="1122613" cy="5091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83" name="Viết tay 382">
                <a:extLst>
                  <a:ext uri="{FF2B5EF4-FFF2-40B4-BE49-F238E27FC236}">
                    <a16:creationId xmlns:a16="http://schemas.microsoft.com/office/drawing/2014/main" id="{E7A66191-DB6F-7D0C-6F98-4926A9499E0F}"/>
                  </a:ext>
                </a:extLst>
              </p14:cNvPr>
              <p14:cNvContentPartPr/>
              <p14:nvPr/>
            </p14:nvContentPartPr>
            <p14:xfrm rot="2130737">
              <a:off x="7684923" y="3118513"/>
              <a:ext cx="187051" cy="114521"/>
            </p14:xfrm>
          </p:contentPart>
        </mc:Choice>
        <mc:Fallback xmlns="">
          <p:pic>
            <p:nvPicPr>
              <p:cNvPr id="383" name="Viết tay 382">
                <a:extLst>
                  <a:ext uri="{FF2B5EF4-FFF2-40B4-BE49-F238E27FC236}">
                    <a16:creationId xmlns:a16="http://schemas.microsoft.com/office/drawing/2014/main" id="{E7A66191-DB6F-7D0C-6F98-4926A9499E0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 rot="2130737">
                <a:off x="7680606" y="3114205"/>
                <a:ext cx="195684" cy="1231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90" name="Viết tay 389">
                <a:extLst>
                  <a:ext uri="{FF2B5EF4-FFF2-40B4-BE49-F238E27FC236}">
                    <a16:creationId xmlns:a16="http://schemas.microsoft.com/office/drawing/2014/main" id="{A3ECF2EA-63C6-E5DD-186C-8D9977506153}"/>
                  </a:ext>
                </a:extLst>
              </p14:cNvPr>
              <p14:cNvContentPartPr/>
              <p14:nvPr/>
            </p14:nvContentPartPr>
            <p14:xfrm>
              <a:off x="7778448" y="3318018"/>
              <a:ext cx="110134" cy="88480"/>
            </p14:xfrm>
          </p:contentPart>
        </mc:Choice>
        <mc:Fallback xmlns="">
          <p:pic>
            <p:nvPicPr>
              <p:cNvPr id="390" name="Viết tay 389">
                <a:extLst>
                  <a:ext uri="{FF2B5EF4-FFF2-40B4-BE49-F238E27FC236}">
                    <a16:creationId xmlns:a16="http://schemas.microsoft.com/office/drawing/2014/main" id="{A3ECF2EA-63C6-E5DD-186C-8D997750615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774129" y="3313702"/>
                <a:ext cx="118772" cy="971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98" name="Viết tay 397">
                <a:extLst>
                  <a:ext uri="{FF2B5EF4-FFF2-40B4-BE49-F238E27FC236}">
                    <a16:creationId xmlns:a16="http://schemas.microsoft.com/office/drawing/2014/main" id="{98420BED-D876-0569-D266-DACCD8D412BA}"/>
                  </a:ext>
                </a:extLst>
              </p14:cNvPr>
              <p14:cNvContentPartPr/>
              <p14:nvPr/>
            </p14:nvContentPartPr>
            <p14:xfrm>
              <a:off x="8103185" y="3324274"/>
              <a:ext cx="709384" cy="372567"/>
            </p14:xfrm>
          </p:contentPart>
        </mc:Choice>
        <mc:Fallback xmlns="">
          <p:pic>
            <p:nvPicPr>
              <p:cNvPr id="398" name="Viết tay 397">
                <a:extLst>
                  <a:ext uri="{FF2B5EF4-FFF2-40B4-BE49-F238E27FC236}">
                    <a16:creationId xmlns:a16="http://schemas.microsoft.com/office/drawing/2014/main" id="{98420BED-D876-0569-D266-DACCD8D412B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098862" y="3319954"/>
                <a:ext cx="718031" cy="3812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77" name="Viết tay 376">
                <a:extLst>
                  <a:ext uri="{FF2B5EF4-FFF2-40B4-BE49-F238E27FC236}">
                    <a16:creationId xmlns:a16="http://schemas.microsoft.com/office/drawing/2014/main" id="{F5BBD822-BD6C-ECB4-E446-D661BFC9E0CF}"/>
                  </a:ext>
                </a:extLst>
              </p14:cNvPr>
              <p14:cNvContentPartPr/>
              <p14:nvPr/>
            </p14:nvContentPartPr>
            <p14:xfrm>
              <a:off x="8205907" y="3077500"/>
              <a:ext cx="360" cy="360"/>
            </p14:xfrm>
          </p:contentPart>
        </mc:Choice>
        <mc:Fallback xmlns="">
          <p:pic>
            <p:nvPicPr>
              <p:cNvPr id="377" name="Viết tay 376">
                <a:extLst>
                  <a:ext uri="{FF2B5EF4-FFF2-40B4-BE49-F238E27FC236}">
                    <a16:creationId xmlns:a16="http://schemas.microsoft.com/office/drawing/2014/main" id="{F5BBD822-BD6C-ECB4-E446-D661BFC9E0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01587" y="3073180"/>
                <a:ext cx="900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9595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63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3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3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63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3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63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15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6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1500"/>
                                        <p:tgtEl>
                                          <p:spTgt spid="36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15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6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15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6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1500"/>
                                        <p:tgtEl>
                                          <p:spTgt spid="38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6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150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6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15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6F43ACD2-2D56-3EC5-F563-87114A7A3F2C}"/>
              </a:ext>
            </a:extLst>
          </p:cNvPr>
          <p:cNvSpPr txBox="1"/>
          <p:nvPr/>
        </p:nvSpPr>
        <p:spPr>
          <a:xfrm>
            <a:off x="838200" y="269678"/>
            <a:ext cx="3939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D6313B"/>
                </a:solidFill>
                <a:latin typeface="UTM Avo" panose="02040603050506020204" pitchFamily="18" charset="0"/>
                <a:cs typeface="Segoe UI" panose="020B0502040204020203" pitchFamily="34" charset="0"/>
              </a:rPr>
              <a:t>ĐẠI HỌC BÁCH KHOA HÀ NỘI</a:t>
            </a:r>
          </a:p>
        </p:txBody>
      </p:sp>
      <p:pic>
        <p:nvPicPr>
          <p:cNvPr id="9" name="Picture 2" descr="Mẫu thiết kế logo trường Đại Học Bách Khoa Hà Nội Vector | Thiết kế logo,  Trường đại học, Đại học">
            <a:extLst>
              <a:ext uri="{FF2B5EF4-FFF2-40B4-BE49-F238E27FC236}">
                <a16:creationId xmlns:a16="http://schemas.microsoft.com/office/drawing/2014/main" id="{EE629BD8-C131-2D58-7154-13F6A9F3FF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67"/>
          <a:stretch/>
        </p:blipFill>
        <p:spPr bwMode="auto">
          <a:xfrm>
            <a:off x="452837" y="270805"/>
            <a:ext cx="306717" cy="46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272272FD-7C29-76FC-EBB5-6374F4D0E960}"/>
              </a:ext>
            </a:extLst>
          </p:cNvPr>
          <p:cNvSpPr txBox="1"/>
          <p:nvPr/>
        </p:nvSpPr>
        <p:spPr>
          <a:xfrm>
            <a:off x="833560" y="483678"/>
            <a:ext cx="35820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UTM Avo" panose="02040603050506020204" pitchFamily="18" charset="0"/>
                <a:cs typeface="Segoe UI" panose="020B0502040204020203" pitchFamily="34" charset="0"/>
              </a:rPr>
              <a:t>KHOA TOÁN – TIN</a:t>
            </a:r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0E86450E-B11C-5E7E-C93E-40894BA82729}"/>
              </a:ext>
            </a:extLst>
          </p:cNvPr>
          <p:cNvSpPr/>
          <p:nvPr/>
        </p:nvSpPr>
        <p:spPr>
          <a:xfrm>
            <a:off x="0" y="901929"/>
            <a:ext cx="12192000" cy="392294"/>
          </a:xfrm>
          <a:custGeom>
            <a:avLst/>
            <a:gdLst>
              <a:gd name="connsiteX0" fmla="*/ 0 w 12192000"/>
              <a:gd name="connsiteY0" fmla="*/ 0 h 392294"/>
              <a:gd name="connsiteX1" fmla="*/ 311573 w 12192000"/>
              <a:gd name="connsiteY1" fmla="*/ 0 h 392294"/>
              <a:gd name="connsiteX2" fmla="*/ 623147 w 12192000"/>
              <a:gd name="connsiteY2" fmla="*/ 0 h 392294"/>
              <a:gd name="connsiteX3" fmla="*/ 1300480 w 12192000"/>
              <a:gd name="connsiteY3" fmla="*/ 0 h 392294"/>
              <a:gd name="connsiteX4" fmla="*/ 2099733 w 12192000"/>
              <a:gd name="connsiteY4" fmla="*/ 0 h 392294"/>
              <a:gd name="connsiteX5" fmla="*/ 2777067 w 12192000"/>
              <a:gd name="connsiteY5" fmla="*/ 0 h 392294"/>
              <a:gd name="connsiteX6" fmla="*/ 3698240 w 12192000"/>
              <a:gd name="connsiteY6" fmla="*/ 0 h 392294"/>
              <a:gd name="connsiteX7" fmla="*/ 4253653 w 12192000"/>
              <a:gd name="connsiteY7" fmla="*/ 0 h 392294"/>
              <a:gd name="connsiteX8" fmla="*/ 4930987 w 12192000"/>
              <a:gd name="connsiteY8" fmla="*/ 0 h 392294"/>
              <a:gd name="connsiteX9" fmla="*/ 5852160 w 12192000"/>
              <a:gd name="connsiteY9" fmla="*/ 0 h 392294"/>
              <a:gd name="connsiteX10" fmla="*/ 6773333 w 12192000"/>
              <a:gd name="connsiteY10" fmla="*/ 0 h 392294"/>
              <a:gd name="connsiteX11" fmla="*/ 7328747 w 12192000"/>
              <a:gd name="connsiteY11" fmla="*/ 0 h 392294"/>
              <a:gd name="connsiteX12" fmla="*/ 8006080 w 12192000"/>
              <a:gd name="connsiteY12" fmla="*/ 0 h 392294"/>
              <a:gd name="connsiteX13" fmla="*/ 8317653 w 12192000"/>
              <a:gd name="connsiteY13" fmla="*/ 0 h 392294"/>
              <a:gd name="connsiteX14" fmla="*/ 9238827 w 12192000"/>
              <a:gd name="connsiteY14" fmla="*/ 0 h 392294"/>
              <a:gd name="connsiteX15" fmla="*/ 9672320 w 12192000"/>
              <a:gd name="connsiteY15" fmla="*/ 0 h 392294"/>
              <a:gd name="connsiteX16" fmla="*/ 10593493 w 12192000"/>
              <a:gd name="connsiteY16" fmla="*/ 0 h 392294"/>
              <a:gd name="connsiteX17" fmla="*/ 11514667 w 12192000"/>
              <a:gd name="connsiteY17" fmla="*/ 0 h 392294"/>
              <a:gd name="connsiteX18" fmla="*/ 12192000 w 12192000"/>
              <a:gd name="connsiteY18" fmla="*/ 0 h 392294"/>
              <a:gd name="connsiteX19" fmla="*/ 12192000 w 12192000"/>
              <a:gd name="connsiteY19" fmla="*/ 392294 h 392294"/>
              <a:gd name="connsiteX20" fmla="*/ 11636587 w 12192000"/>
              <a:gd name="connsiteY20" fmla="*/ 392294 h 392294"/>
              <a:gd name="connsiteX21" fmla="*/ 11203093 w 12192000"/>
              <a:gd name="connsiteY21" fmla="*/ 392294 h 392294"/>
              <a:gd name="connsiteX22" fmla="*/ 10769600 w 12192000"/>
              <a:gd name="connsiteY22" fmla="*/ 392294 h 392294"/>
              <a:gd name="connsiteX23" fmla="*/ 10214187 w 12192000"/>
              <a:gd name="connsiteY23" fmla="*/ 392294 h 392294"/>
              <a:gd name="connsiteX24" fmla="*/ 9536853 w 12192000"/>
              <a:gd name="connsiteY24" fmla="*/ 392294 h 392294"/>
              <a:gd name="connsiteX25" fmla="*/ 9103360 w 12192000"/>
              <a:gd name="connsiteY25" fmla="*/ 392294 h 392294"/>
              <a:gd name="connsiteX26" fmla="*/ 8791787 w 12192000"/>
              <a:gd name="connsiteY26" fmla="*/ 392294 h 392294"/>
              <a:gd name="connsiteX27" fmla="*/ 8236373 w 12192000"/>
              <a:gd name="connsiteY27" fmla="*/ 392294 h 392294"/>
              <a:gd name="connsiteX28" fmla="*/ 7559040 w 12192000"/>
              <a:gd name="connsiteY28" fmla="*/ 392294 h 392294"/>
              <a:gd name="connsiteX29" fmla="*/ 7247467 w 12192000"/>
              <a:gd name="connsiteY29" fmla="*/ 392294 h 392294"/>
              <a:gd name="connsiteX30" fmla="*/ 6448213 w 12192000"/>
              <a:gd name="connsiteY30" fmla="*/ 392294 h 392294"/>
              <a:gd name="connsiteX31" fmla="*/ 5527040 w 12192000"/>
              <a:gd name="connsiteY31" fmla="*/ 392294 h 392294"/>
              <a:gd name="connsiteX32" fmla="*/ 4727787 w 12192000"/>
              <a:gd name="connsiteY32" fmla="*/ 392294 h 392294"/>
              <a:gd name="connsiteX33" fmla="*/ 4050453 w 12192000"/>
              <a:gd name="connsiteY33" fmla="*/ 392294 h 392294"/>
              <a:gd name="connsiteX34" fmla="*/ 3373120 w 12192000"/>
              <a:gd name="connsiteY34" fmla="*/ 392294 h 392294"/>
              <a:gd name="connsiteX35" fmla="*/ 2573867 w 12192000"/>
              <a:gd name="connsiteY35" fmla="*/ 392294 h 392294"/>
              <a:gd name="connsiteX36" fmla="*/ 1774613 w 12192000"/>
              <a:gd name="connsiteY36" fmla="*/ 392294 h 392294"/>
              <a:gd name="connsiteX37" fmla="*/ 1341120 w 12192000"/>
              <a:gd name="connsiteY37" fmla="*/ 392294 h 392294"/>
              <a:gd name="connsiteX38" fmla="*/ 907627 w 12192000"/>
              <a:gd name="connsiteY38" fmla="*/ 392294 h 392294"/>
              <a:gd name="connsiteX39" fmla="*/ 0 w 12192000"/>
              <a:gd name="connsiteY39" fmla="*/ 392294 h 392294"/>
              <a:gd name="connsiteX40" fmla="*/ 0 w 12192000"/>
              <a:gd name="connsiteY40" fmla="*/ 0 h 392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192000" h="392294" fill="none" extrusionOk="0">
                <a:moveTo>
                  <a:pt x="0" y="0"/>
                </a:moveTo>
                <a:cubicBezTo>
                  <a:pt x="105109" y="358"/>
                  <a:pt x="248222" y="11262"/>
                  <a:pt x="311573" y="0"/>
                </a:cubicBezTo>
                <a:cubicBezTo>
                  <a:pt x="374924" y="-11262"/>
                  <a:pt x="504372" y="-3497"/>
                  <a:pt x="623147" y="0"/>
                </a:cubicBezTo>
                <a:cubicBezTo>
                  <a:pt x="741922" y="3497"/>
                  <a:pt x="1097737" y="24656"/>
                  <a:pt x="1300480" y="0"/>
                </a:cubicBezTo>
                <a:cubicBezTo>
                  <a:pt x="1503223" y="-24656"/>
                  <a:pt x="1890293" y="29435"/>
                  <a:pt x="2099733" y="0"/>
                </a:cubicBezTo>
                <a:cubicBezTo>
                  <a:pt x="2309173" y="-29435"/>
                  <a:pt x="2468762" y="-22939"/>
                  <a:pt x="2777067" y="0"/>
                </a:cubicBezTo>
                <a:cubicBezTo>
                  <a:pt x="3085372" y="22939"/>
                  <a:pt x="3331390" y="15016"/>
                  <a:pt x="3698240" y="0"/>
                </a:cubicBezTo>
                <a:cubicBezTo>
                  <a:pt x="4065090" y="-15016"/>
                  <a:pt x="4061362" y="18826"/>
                  <a:pt x="4253653" y="0"/>
                </a:cubicBezTo>
                <a:cubicBezTo>
                  <a:pt x="4445944" y="-18826"/>
                  <a:pt x="4786136" y="30039"/>
                  <a:pt x="4930987" y="0"/>
                </a:cubicBezTo>
                <a:cubicBezTo>
                  <a:pt x="5075838" y="-30039"/>
                  <a:pt x="5526790" y="-36951"/>
                  <a:pt x="5852160" y="0"/>
                </a:cubicBezTo>
                <a:cubicBezTo>
                  <a:pt x="6177530" y="36951"/>
                  <a:pt x="6565808" y="29903"/>
                  <a:pt x="6773333" y="0"/>
                </a:cubicBezTo>
                <a:cubicBezTo>
                  <a:pt x="6980858" y="-29903"/>
                  <a:pt x="7126285" y="-6855"/>
                  <a:pt x="7328747" y="0"/>
                </a:cubicBezTo>
                <a:cubicBezTo>
                  <a:pt x="7531209" y="6855"/>
                  <a:pt x="7762672" y="13405"/>
                  <a:pt x="8006080" y="0"/>
                </a:cubicBezTo>
                <a:cubicBezTo>
                  <a:pt x="8249488" y="-13405"/>
                  <a:pt x="8193561" y="479"/>
                  <a:pt x="8317653" y="0"/>
                </a:cubicBezTo>
                <a:cubicBezTo>
                  <a:pt x="8441745" y="-479"/>
                  <a:pt x="8834906" y="-41995"/>
                  <a:pt x="9238827" y="0"/>
                </a:cubicBezTo>
                <a:cubicBezTo>
                  <a:pt x="9642748" y="41995"/>
                  <a:pt x="9470719" y="-2978"/>
                  <a:pt x="9672320" y="0"/>
                </a:cubicBezTo>
                <a:cubicBezTo>
                  <a:pt x="9873921" y="2978"/>
                  <a:pt x="10169475" y="-5323"/>
                  <a:pt x="10593493" y="0"/>
                </a:cubicBezTo>
                <a:cubicBezTo>
                  <a:pt x="11017511" y="5323"/>
                  <a:pt x="11069016" y="23226"/>
                  <a:pt x="11514667" y="0"/>
                </a:cubicBezTo>
                <a:cubicBezTo>
                  <a:pt x="11960318" y="-23226"/>
                  <a:pt x="11969208" y="-27832"/>
                  <a:pt x="12192000" y="0"/>
                </a:cubicBezTo>
                <a:cubicBezTo>
                  <a:pt x="12182363" y="92599"/>
                  <a:pt x="12177824" y="279605"/>
                  <a:pt x="12192000" y="392294"/>
                </a:cubicBezTo>
                <a:cubicBezTo>
                  <a:pt x="12025083" y="405316"/>
                  <a:pt x="11865070" y="418082"/>
                  <a:pt x="11636587" y="392294"/>
                </a:cubicBezTo>
                <a:cubicBezTo>
                  <a:pt x="11408104" y="366506"/>
                  <a:pt x="11408938" y="379175"/>
                  <a:pt x="11203093" y="392294"/>
                </a:cubicBezTo>
                <a:cubicBezTo>
                  <a:pt x="10997248" y="405413"/>
                  <a:pt x="10932872" y="385866"/>
                  <a:pt x="10769600" y="392294"/>
                </a:cubicBezTo>
                <a:cubicBezTo>
                  <a:pt x="10606328" y="398722"/>
                  <a:pt x="10481983" y="402025"/>
                  <a:pt x="10214187" y="392294"/>
                </a:cubicBezTo>
                <a:cubicBezTo>
                  <a:pt x="9946391" y="382563"/>
                  <a:pt x="9714827" y="421984"/>
                  <a:pt x="9536853" y="392294"/>
                </a:cubicBezTo>
                <a:cubicBezTo>
                  <a:pt x="9358879" y="362604"/>
                  <a:pt x="9278281" y="371819"/>
                  <a:pt x="9103360" y="392294"/>
                </a:cubicBezTo>
                <a:cubicBezTo>
                  <a:pt x="8928439" y="412769"/>
                  <a:pt x="8940762" y="381666"/>
                  <a:pt x="8791787" y="392294"/>
                </a:cubicBezTo>
                <a:cubicBezTo>
                  <a:pt x="8642812" y="402922"/>
                  <a:pt x="8485006" y="365688"/>
                  <a:pt x="8236373" y="392294"/>
                </a:cubicBezTo>
                <a:cubicBezTo>
                  <a:pt x="7987740" y="418900"/>
                  <a:pt x="7761124" y="359758"/>
                  <a:pt x="7559040" y="392294"/>
                </a:cubicBezTo>
                <a:cubicBezTo>
                  <a:pt x="7356956" y="424830"/>
                  <a:pt x="7394039" y="396979"/>
                  <a:pt x="7247467" y="392294"/>
                </a:cubicBezTo>
                <a:cubicBezTo>
                  <a:pt x="7100895" y="387609"/>
                  <a:pt x="6761286" y="381991"/>
                  <a:pt x="6448213" y="392294"/>
                </a:cubicBezTo>
                <a:cubicBezTo>
                  <a:pt x="6135140" y="402597"/>
                  <a:pt x="5962827" y="362506"/>
                  <a:pt x="5527040" y="392294"/>
                </a:cubicBezTo>
                <a:cubicBezTo>
                  <a:pt x="5091253" y="422082"/>
                  <a:pt x="4907488" y="377751"/>
                  <a:pt x="4727787" y="392294"/>
                </a:cubicBezTo>
                <a:cubicBezTo>
                  <a:pt x="4548086" y="406837"/>
                  <a:pt x="4316330" y="403390"/>
                  <a:pt x="4050453" y="392294"/>
                </a:cubicBezTo>
                <a:cubicBezTo>
                  <a:pt x="3784576" y="381198"/>
                  <a:pt x="3707551" y="403031"/>
                  <a:pt x="3373120" y="392294"/>
                </a:cubicBezTo>
                <a:cubicBezTo>
                  <a:pt x="3038689" y="381557"/>
                  <a:pt x="2891998" y="391534"/>
                  <a:pt x="2573867" y="392294"/>
                </a:cubicBezTo>
                <a:cubicBezTo>
                  <a:pt x="2255736" y="393054"/>
                  <a:pt x="2099388" y="392859"/>
                  <a:pt x="1774613" y="392294"/>
                </a:cubicBezTo>
                <a:cubicBezTo>
                  <a:pt x="1449838" y="391729"/>
                  <a:pt x="1430436" y="407272"/>
                  <a:pt x="1341120" y="392294"/>
                </a:cubicBezTo>
                <a:cubicBezTo>
                  <a:pt x="1251804" y="377316"/>
                  <a:pt x="1108349" y="376882"/>
                  <a:pt x="907627" y="392294"/>
                </a:cubicBezTo>
                <a:cubicBezTo>
                  <a:pt x="706905" y="407706"/>
                  <a:pt x="424157" y="428861"/>
                  <a:pt x="0" y="392294"/>
                </a:cubicBezTo>
                <a:cubicBezTo>
                  <a:pt x="11184" y="226055"/>
                  <a:pt x="-17304" y="92912"/>
                  <a:pt x="0" y="0"/>
                </a:cubicBezTo>
                <a:close/>
              </a:path>
              <a:path w="12192000" h="392294" stroke="0" extrusionOk="0">
                <a:moveTo>
                  <a:pt x="0" y="0"/>
                </a:moveTo>
                <a:cubicBezTo>
                  <a:pt x="103503" y="-1369"/>
                  <a:pt x="270438" y="903"/>
                  <a:pt x="433493" y="0"/>
                </a:cubicBezTo>
                <a:cubicBezTo>
                  <a:pt x="596548" y="-903"/>
                  <a:pt x="723462" y="-2397"/>
                  <a:pt x="866987" y="0"/>
                </a:cubicBezTo>
                <a:cubicBezTo>
                  <a:pt x="1010512" y="2397"/>
                  <a:pt x="1369185" y="30149"/>
                  <a:pt x="1666240" y="0"/>
                </a:cubicBezTo>
                <a:cubicBezTo>
                  <a:pt x="1963295" y="-30149"/>
                  <a:pt x="2095159" y="29865"/>
                  <a:pt x="2343573" y="0"/>
                </a:cubicBezTo>
                <a:cubicBezTo>
                  <a:pt x="2591987" y="-29865"/>
                  <a:pt x="2780738" y="18342"/>
                  <a:pt x="3020907" y="0"/>
                </a:cubicBezTo>
                <a:cubicBezTo>
                  <a:pt x="3261076" y="-18342"/>
                  <a:pt x="3465560" y="3789"/>
                  <a:pt x="3698240" y="0"/>
                </a:cubicBezTo>
                <a:cubicBezTo>
                  <a:pt x="3930920" y="-3789"/>
                  <a:pt x="3925563" y="-14564"/>
                  <a:pt x="4009813" y="0"/>
                </a:cubicBezTo>
                <a:cubicBezTo>
                  <a:pt x="4094063" y="14564"/>
                  <a:pt x="4471176" y="17706"/>
                  <a:pt x="4687147" y="0"/>
                </a:cubicBezTo>
                <a:cubicBezTo>
                  <a:pt x="4903118" y="-17706"/>
                  <a:pt x="5368657" y="-17632"/>
                  <a:pt x="5608320" y="0"/>
                </a:cubicBezTo>
                <a:cubicBezTo>
                  <a:pt x="5847983" y="17632"/>
                  <a:pt x="6116667" y="37303"/>
                  <a:pt x="6529493" y="0"/>
                </a:cubicBezTo>
                <a:cubicBezTo>
                  <a:pt x="6942319" y="-37303"/>
                  <a:pt x="7009021" y="11478"/>
                  <a:pt x="7450667" y="0"/>
                </a:cubicBezTo>
                <a:cubicBezTo>
                  <a:pt x="7892313" y="-11478"/>
                  <a:pt x="8049799" y="-19216"/>
                  <a:pt x="8249920" y="0"/>
                </a:cubicBezTo>
                <a:cubicBezTo>
                  <a:pt x="8450041" y="19216"/>
                  <a:pt x="8604734" y="15580"/>
                  <a:pt x="8805333" y="0"/>
                </a:cubicBezTo>
                <a:cubicBezTo>
                  <a:pt x="9005932" y="-15580"/>
                  <a:pt x="9043137" y="-3052"/>
                  <a:pt x="9116907" y="0"/>
                </a:cubicBezTo>
                <a:cubicBezTo>
                  <a:pt x="9190677" y="3052"/>
                  <a:pt x="9543435" y="16600"/>
                  <a:pt x="9672320" y="0"/>
                </a:cubicBezTo>
                <a:cubicBezTo>
                  <a:pt x="9801205" y="-16600"/>
                  <a:pt x="9994484" y="-14545"/>
                  <a:pt x="10105813" y="0"/>
                </a:cubicBezTo>
                <a:cubicBezTo>
                  <a:pt x="10217142" y="14545"/>
                  <a:pt x="10658091" y="-27050"/>
                  <a:pt x="10905067" y="0"/>
                </a:cubicBezTo>
                <a:cubicBezTo>
                  <a:pt x="11152043" y="27050"/>
                  <a:pt x="11228278" y="-18923"/>
                  <a:pt x="11460480" y="0"/>
                </a:cubicBezTo>
                <a:cubicBezTo>
                  <a:pt x="11692682" y="18923"/>
                  <a:pt x="11987982" y="31101"/>
                  <a:pt x="12192000" y="0"/>
                </a:cubicBezTo>
                <a:cubicBezTo>
                  <a:pt x="12195086" y="129024"/>
                  <a:pt x="12189135" y="304488"/>
                  <a:pt x="12192000" y="392294"/>
                </a:cubicBezTo>
                <a:cubicBezTo>
                  <a:pt x="11861697" y="431543"/>
                  <a:pt x="11590815" y="436465"/>
                  <a:pt x="11270827" y="392294"/>
                </a:cubicBezTo>
                <a:cubicBezTo>
                  <a:pt x="10950839" y="348123"/>
                  <a:pt x="11102647" y="385619"/>
                  <a:pt x="10959253" y="392294"/>
                </a:cubicBezTo>
                <a:cubicBezTo>
                  <a:pt x="10815859" y="398969"/>
                  <a:pt x="10720181" y="396152"/>
                  <a:pt x="10525760" y="392294"/>
                </a:cubicBezTo>
                <a:cubicBezTo>
                  <a:pt x="10331339" y="388436"/>
                  <a:pt x="10223984" y="387344"/>
                  <a:pt x="9970347" y="392294"/>
                </a:cubicBezTo>
                <a:cubicBezTo>
                  <a:pt x="9716710" y="397244"/>
                  <a:pt x="9409352" y="347699"/>
                  <a:pt x="9049173" y="392294"/>
                </a:cubicBezTo>
                <a:cubicBezTo>
                  <a:pt x="8688994" y="436889"/>
                  <a:pt x="8552862" y="399881"/>
                  <a:pt x="8128000" y="392294"/>
                </a:cubicBezTo>
                <a:cubicBezTo>
                  <a:pt x="7703138" y="384707"/>
                  <a:pt x="7684018" y="384817"/>
                  <a:pt x="7572587" y="392294"/>
                </a:cubicBezTo>
                <a:cubicBezTo>
                  <a:pt x="7461156" y="399771"/>
                  <a:pt x="7228015" y="396004"/>
                  <a:pt x="7139093" y="392294"/>
                </a:cubicBezTo>
                <a:cubicBezTo>
                  <a:pt x="7050171" y="388584"/>
                  <a:pt x="6645417" y="377375"/>
                  <a:pt x="6461760" y="392294"/>
                </a:cubicBezTo>
                <a:cubicBezTo>
                  <a:pt x="6278103" y="407213"/>
                  <a:pt x="6092361" y="386035"/>
                  <a:pt x="5906347" y="392294"/>
                </a:cubicBezTo>
                <a:cubicBezTo>
                  <a:pt x="5720333" y="398553"/>
                  <a:pt x="5346186" y="388847"/>
                  <a:pt x="4985173" y="392294"/>
                </a:cubicBezTo>
                <a:cubicBezTo>
                  <a:pt x="4624160" y="395741"/>
                  <a:pt x="4756096" y="374703"/>
                  <a:pt x="4551680" y="392294"/>
                </a:cubicBezTo>
                <a:cubicBezTo>
                  <a:pt x="4347264" y="409885"/>
                  <a:pt x="4176575" y="368099"/>
                  <a:pt x="3874347" y="392294"/>
                </a:cubicBezTo>
                <a:cubicBezTo>
                  <a:pt x="3572119" y="416489"/>
                  <a:pt x="3473207" y="406534"/>
                  <a:pt x="3075093" y="392294"/>
                </a:cubicBezTo>
                <a:cubicBezTo>
                  <a:pt x="2676979" y="378054"/>
                  <a:pt x="2821824" y="379991"/>
                  <a:pt x="2641600" y="392294"/>
                </a:cubicBezTo>
                <a:cubicBezTo>
                  <a:pt x="2461376" y="404597"/>
                  <a:pt x="2135846" y="352147"/>
                  <a:pt x="1720427" y="392294"/>
                </a:cubicBezTo>
                <a:cubicBezTo>
                  <a:pt x="1305008" y="432441"/>
                  <a:pt x="1492352" y="399541"/>
                  <a:pt x="1286933" y="392294"/>
                </a:cubicBezTo>
                <a:cubicBezTo>
                  <a:pt x="1081514" y="385047"/>
                  <a:pt x="880257" y="417033"/>
                  <a:pt x="731520" y="392294"/>
                </a:cubicBezTo>
                <a:cubicBezTo>
                  <a:pt x="582783" y="367555"/>
                  <a:pt x="324828" y="419578"/>
                  <a:pt x="0" y="392294"/>
                </a:cubicBezTo>
                <a:cubicBezTo>
                  <a:pt x="-3480" y="290997"/>
                  <a:pt x="-8156" y="140234"/>
                  <a:pt x="0" y="0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73600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 dirty="0">
              <a:solidFill>
                <a:schemeClr val="tx1"/>
              </a:solidFill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96F0A187-370E-D9F4-8B7B-C2A508F4D528}"/>
              </a:ext>
            </a:extLst>
          </p:cNvPr>
          <p:cNvSpPr txBox="1"/>
          <p:nvPr/>
        </p:nvSpPr>
        <p:spPr>
          <a:xfrm>
            <a:off x="358646" y="931968"/>
            <a:ext cx="44403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UTM Avo" panose="02040603050506020204" pitchFamily="18" charset="0"/>
              </a:rPr>
              <a:t>SƠ ĐỒ PHÂN RÃ CHỨC NĂNG</a:t>
            </a: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C2604D9A-8A26-2AD8-E8E3-374E48C831F7}"/>
              </a:ext>
            </a:extLst>
          </p:cNvPr>
          <p:cNvSpPr txBox="1"/>
          <p:nvPr/>
        </p:nvSpPr>
        <p:spPr>
          <a:xfrm>
            <a:off x="7393021" y="944188"/>
            <a:ext cx="4440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UTM Avo" panose="02040603050506020204" pitchFamily="18" charset="0"/>
              </a:rPr>
              <a:t>FUNCTIONAL DECLARATION DIAGRAM</a:t>
            </a: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EF9F4945-72E2-976F-9967-BA006B96D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72138" y="221736"/>
            <a:ext cx="1642472" cy="680192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Phóng to Trang chiếu 4">
                <a:extLst>
                  <a:ext uri="{FF2B5EF4-FFF2-40B4-BE49-F238E27FC236}">
                    <a16:creationId xmlns:a16="http://schemas.microsoft.com/office/drawing/2014/main" id="{F5A5F5C7-20AC-7213-89DF-AFE85AEBCE4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77833391"/>
                  </p:ext>
                </p:extLst>
              </p:nvPr>
            </p:nvGraphicFramePr>
            <p:xfrm>
              <a:off x="1575061" y="1550208"/>
              <a:ext cx="9041878" cy="5086056"/>
            </p:xfrm>
            <a:graphic>
              <a:graphicData uri="http://schemas.microsoft.com/office/powerpoint/2016/slidezoom">
                <pslz:sldZm>
                  <pslz:sldZmObj sldId="377" cId="355772407">
                    <pslz:zmPr id="{48C9FE60-E55B-448D-AE5E-2D16C19FFC54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041878" cy="508605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Phóng to Trang chiếu 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F5A5F5C7-20AC-7213-89DF-AFE85AEBCE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75061" y="1550208"/>
                <a:ext cx="9041878" cy="508605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1015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Sơ đồ 164">
            <a:extLst>
              <a:ext uri="{FF2B5EF4-FFF2-40B4-BE49-F238E27FC236}">
                <a16:creationId xmlns:a16="http://schemas.microsoft.com/office/drawing/2014/main" id="{82158970-3EB1-CB50-BAC0-EC871263E4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0267366"/>
              </p:ext>
            </p:extLst>
          </p:nvPr>
        </p:nvGraphicFramePr>
        <p:xfrm>
          <a:off x="314325" y="1151467"/>
          <a:ext cx="11563350" cy="5477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2" name="Hình chữ nhật 201">
            <a:extLst>
              <a:ext uri="{FF2B5EF4-FFF2-40B4-BE49-F238E27FC236}">
                <a16:creationId xmlns:a16="http://schemas.microsoft.com/office/drawing/2014/main" id="{A03F790D-120C-A77B-77FB-D7A5D57C5446}"/>
              </a:ext>
            </a:extLst>
          </p:cNvPr>
          <p:cNvSpPr/>
          <p:nvPr/>
        </p:nvSpPr>
        <p:spPr>
          <a:xfrm>
            <a:off x="2401570" y="355600"/>
            <a:ext cx="7388860" cy="520700"/>
          </a:xfrm>
          <a:custGeom>
            <a:avLst/>
            <a:gdLst>
              <a:gd name="connsiteX0" fmla="*/ 0 w 7388860"/>
              <a:gd name="connsiteY0" fmla="*/ 0 h 520700"/>
              <a:gd name="connsiteX1" fmla="*/ 597826 w 7388860"/>
              <a:gd name="connsiteY1" fmla="*/ 0 h 520700"/>
              <a:gd name="connsiteX2" fmla="*/ 1047875 w 7388860"/>
              <a:gd name="connsiteY2" fmla="*/ 0 h 520700"/>
              <a:gd name="connsiteX3" fmla="*/ 1867366 w 7388860"/>
              <a:gd name="connsiteY3" fmla="*/ 0 h 520700"/>
              <a:gd name="connsiteX4" fmla="*/ 2465192 w 7388860"/>
              <a:gd name="connsiteY4" fmla="*/ 0 h 520700"/>
              <a:gd name="connsiteX5" fmla="*/ 3063018 w 7388860"/>
              <a:gd name="connsiteY5" fmla="*/ 0 h 520700"/>
              <a:gd name="connsiteX6" fmla="*/ 3882510 w 7388860"/>
              <a:gd name="connsiteY6" fmla="*/ 0 h 520700"/>
              <a:gd name="connsiteX7" fmla="*/ 4406447 w 7388860"/>
              <a:gd name="connsiteY7" fmla="*/ 0 h 520700"/>
              <a:gd name="connsiteX8" fmla="*/ 5225939 w 7388860"/>
              <a:gd name="connsiteY8" fmla="*/ 0 h 520700"/>
              <a:gd name="connsiteX9" fmla="*/ 6045431 w 7388860"/>
              <a:gd name="connsiteY9" fmla="*/ 0 h 520700"/>
              <a:gd name="connsiteX10" fmla="*/ 6717145 w 7388860"/>
              <a:gd name="connsiteY10" fmla="*/ 0 h 520700"/>
              <a:gd name="connsiteX11" fmla="*/ 7388860 w 7388860"/>
              <a:gd name="connsiteY11" fmla="*/ 0 h 520700"/>
              <a:gd name="connsiteX12" fmla="*/ 7388860 w 7388860"/>
              <a:gd name="connsiteY12" fmla="*/ 520700 h 520700"/>
              <a:gd name="connsiteX13" fmla="*/ 6938811 w 7388860"/>
              <a:gd name="connsiteY13" fmla="*/ 520700 h 520700"/>
              <a:gd name="connsiteX14" fmla="*/ 6119320 w 7388860"/>
              <a:gd name="connsiteY14" fmla="*/ 520700 h 520700"/>
              <a:gd name="connsiteX15" fmla="*/ 5595382 w 7388860"/>
              <a:gd name="connsiteY15" fmla="*/ 520700 h 520700"/>
              <a:gd name="connsiteX16" fmla="*/ 4923668 w 7388860"/>
              <a:gd name="connsiteY16" fmla="*/ 520700 h 520700"/>
              <a:gd name="connsiteX17" fmla="*/ 4104176 w 7388860"/>
              <a:gd name="connsiteY17" fmla="*/ 520700 h 520700"/>
              <a:gd name="connsiteX18" fmla="*/ 3432461 w 7388860"/>
              <a:gd name="connsiteY18" fmla="*/ 520700 h 520700"/>
              <a:gd name="connsiteX19" fmla="*/ 2982413 w 7388860"/>
              <a:gd name="connsiteY19" fmla="*/ 520700 h 520700"/>
              <a:gd name="connsiteX20" fmla="*/ 2458475 w 7388860"/>
              <a:gd name="connsiteY20" fmla="*/ 520700 h 520700"/>
              <a:gd name="connsiteX21" fmla="*/ 1638983 w 7388860"/>
              <a:gd name="connsiteY21" fmla="*/ 520700 h 520700"/>
              <a:gd name="connsiteX22" fmla="*/ 967269 w 7388860"/>
              <a:gd name="connsiteY22" fmla="*/ 520700 h 520700"/>
              <a:gd name="connsiteX23" fmla="*/ 0 w 7388860"/>
              <a:gd name="connsiteY23" fmla="*/ 520700 h 520700"/>
              <a:gd name="connsiteX24" fmla="*/ 0 w 7388860"/>
              <a:gd name="connsiteY24" fmla="*/ 0 h 52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88860" h="520700" extrusionOk="0">
                <a:moveTo>
                  <a:pt x="0" y="0"/>
                </a:moveTo>
                <a:cubicBezTo>
                  <a:pt x="138609" y="-2881"/>
                  <a:pt x="380703" y="1612"/>
                  <a:pt x="597826" y="0"/>
                </a:cubicBezTo>
                <a:cubicBezTo>
                  <a:pt x="814949" y="-1612"/>
                  <a:pt x="869194" y="-13856"/>
                  <a:pt x="1047875" y="0"/>
                </a:cubicBezTo>
                <a:cubicBezTo>
                  <a:pt x="1226556" y="13856"/>
                  <a:pt x="1521505" y="14081"/>
                  <a:pt x="1867366" y="0"/>
                </a:cubicBezTo>
                <a:cubicBezTo>
                  <a:pt x="2213227" y="-14081"/>
                  <a:pt x="2341485" y="18619"/>
                  <a:pt x="2465192" y="0"/>
                </a:cubicBezTo>
                <a:cubicBezTo>
                  <a:pt x="2588899" y="-18619"/>
                  <a:pt x="2929558" y="24444"/>
                  <a:pt x="3063018" y="0"/>
                </a:cubicBezTo>
                <a:cubicBezTo>
                  <a:pt x="3196478" y="-24444"/>
                  <a:pt x="3715604" y="-39004"/>
                  <a:pt x="3882510" y="0"/>
                </a:cubicBezTo>
                <a:cubicBezTo>
                  <a:pt x="4049416" y="39004"/>
                  <a:pt x="4275809" y="2459"/>
                  <a:pt x="4406447" y="0"/>
                </a:cubicBezTo>
                <a:cubicBezTo>
                  <a:pt x="4537085" y="-2459"/>
                  <a:pt x="5049101" y="32320"/>
                  <a:pt x="5225939" y="0"/>
                </a:cubicBezTo>
                <a:cubicBezTo>
                  <a:pt x="5402777" y="-32320"/>
                  <a:pt x="5645371" y="15575"/>
                  <a:pt x="6045431" y="0"/>
                </a:cubicBezTo>
                <a:cubicBezTo>
                  <a:pt x="6445491" y="-15575"/>
                  <a:pt x="6402015" y="-3200"/>
                  <a:pt x="6717145" y="0"/>
                </a:cubicBezTo>
                <a:cubicBezTo>
                  <a:pt x="7032275" y="3200"/>
                  <a:pt x="7105758" y="-17369"/>
                  <a:pt x="7388860" y="0"/>
                </a:cubicBezTo>
                <a:cubicBezTo>
                  <a:pt x="7391691" y="137619"/>
                  <a:pt x="7382771" y="351290"/>
                  <a:pt x="7388860" y="520700"/>
                </a:cubicBezTo>
                <a:cubicBezTo>
                  <a:pt x="7251957" y="528383"/>
                  <a:pt x="7059498" y="513096"/>
                  <a:pt x="6938811" y="520700"/>
                </a:cubicBezTo>
                <a:cubicBezTo>
                  <a:pt x="6818124" y="528304"/>
                  <a:pt x="6308339" y="485487"/>
                  <a:pt x="6119320" y="520700"/>
                </a:cubicBezTo>
                <a:cubicBezTo>
                  <a:pt x="5930301" y="555913"/>
                  <a:pt x="5794037" y="540414"/>
                  <a:pt x="5595382" y="520700"/>
                </a:cubicBezTo>
                <a:cubicBezTo>
                  <a:pt x="5396727" y="500986"/>
                  <a:pt x="5116317" y="500283"/>
                  <a:pt x="4923668" y="520700"/>
                </a:cubicBezTo>
                <a:cubicBezTo>
                  <a:pt x="4731019" y="541117"/>
                  <a:pt x="4361736" y="554290"/>
                  <a:pt x="4104176" y="520700"/>
                </a:cubicBezTo>
                <a:cubicBezTo>
                  <a:pt x="3846616" y="487110"/>
                  <a:pt x="3587063" y="509934"/>
                  <a:pt x="3432461" y="520700"/>
                </a:cubicBezTo>
                <a:cubicBezTo>
                  <a:pt x="3277859" y="531466"/>
                  <a:pt x="3138142" y="532383"/>
                  <a:pt x="2982413" y="520700"/>
                </a:cubicBezTo>
                <a:cubicBezTo>
                  <a:pt x="2826684" y="509017"/>
                  <a:pt x="2580275" y="546052"/>
                  <a:pt x="2458475" y="520700"/>
                </a:cubicBezTo>
                <a:cubicBezTo>
                  <a:pt x="2336675" y="495348"/>
                  <a:pt x="2040755" y="533212"/>
                  <a:pt x="1638983" y="520700"/>
                </a:cubicBezTo>
                <a:cubicBezTo>
                  <a:pt x="1237211" y="508188"/>
                  <a:pt x="1295523" y="490728"/>
                  <a:pt x="967269" y="520700"/>
                </a:cubicBezTo>
                <a:cubicBezTo>
                  <a:pt x="639015" y="550672"/>
                  <a:pt x="470853" y="479895"/>
                  <a:pt x="0" y="520700"/>
                </a:cubicBezTo>
                <a:cubicBezTo>
                  <a:pt x="229" y="270153"/>
                  <a:pt x="7652" y="191310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UTM Avo" panose="02040603050506020204" pitchFamily="18" charset="0"/>
              </a:rPr>
              <a:t>QUẢN LÝ BÁN HÀNG TRÊN WEBSITE LĨNH VỰC SIÊU THỊ MINI</a:t>
            </a:r>
          </a:p>
        </p:txBody>
      </p:sp>
    </p:spTree>
    <p:extLst>
      <p:ext uri="{BB962C8B-B14F-4D97-AF65-F5344CB8AC3E}">
        <p14:creationId xmlns:p14="http://schemas.microsoft.com/office/powerpoint/2010/main" val="355772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Hình ảnh 8">
            <a:extLst>
              <a:ext uri="{FF2B5EF4-FFF2-40B4-BE49-F238E27FC236}">
                <a16:creationId xmlns:a16="http://schemas.microsoft.com/office/drawing/2014/main" id="{C019E9E7-7776-326F-BC5A-DADE82CAF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5468" y="388122"/>
            <a:ext cx="2033230" cy="842016"/>
          </a:xfrm>
          <a:prstGeom prst="rect">
            <a:avLst/>
          </a:prstGeom>
        </p:spPr>
      </p:pic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9013434F-A0C2-FDCD-893B-4211F13D2618}"/>
              </a:ext>
            </a:extLst>
          </p:cNvPr>
          <p:cNvSpPr txBox="1"/>
          <p:nvPr/>
        </p:nvSpPr>
        <p:spPr>
          <a:xfrm>
            <a:off x="859523" y="434233"/>
            <a:ext cx="3939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D6313B"/>
                </a:solidFill>
                <a:latin typeface="UTM Avo" panose="02040603050506020204" pitchFamily="18" charset="0"/>
                <a:cs typeface="Segoe UI" panose="020B0502040204020203" pitchFamily="34" charset="0"/>
              </a:rPr>
              <a:t>ĐẠI HỌC BÁCH KHOA HÀ NỘI</a:t>
            </a:r>
          </a:p>
        </p:txBody>
      </p:sp>
      <p:pic>
        <p:nvPicPr>
          <p:cNvPr id="30" name="Picture 2" descr="Mẫu thiết kế logo trường Đại Học Bách Khoa Hà Nội Vector | Thiết kế logo,  Trường đại học, Đại học">
            <a:extLst>
              <a:ext uri="{FF2B5EF4-FFF2-40B4-BE49-F238E27FC236}">
                <a16:creationId xmlns:a16="http://schemas.microsoft.com/office/drawing/2014/main" id="{CEDCBAFF-7E8D-CBB0-EADC-0BCE6E85B5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67"/>
          <a:stretch/>
        </p:blipFill>
        <p:spPr bwMode="auto">
          <a:xfrm>
            <a:off x="438909" y="427003"/>
            <a:ext cx="378971" cy="56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2A1B0B40-0457-F8F1-E9E8-5E3637C3BAD5}"/>
              </a:ext>
            </a:extLst>
          </p:cNvPr>
          <p:cNvSpPr txBox="1"/>
          <p:nvPr/>
        </p:nvSpPr>
        <p:spPr>
          <a:xfrm>
            <a:off x="859523" y="718461"/>
            <a:ext cx="35820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UTM Avo" panose="02040603050506020204" pitchFamily="18" charset="0"/>
                <a:cs typeface="Segoe UI" panose="020B0502040204020203" pitchFamily="34" charset="0"/>
              </a:rPr>
              <a:t>KHOA TOÁN – TIN</a:t>
            </a:r>
            <a:endParaRPr lang="en-US" sz="1200" dirty="0">
              <a:latin typeface="UTM Avo" panose="02040603050506020204" pitchFamily="18" charset="0"/>
              <a:cs typeface="Segoe UI" panose="020B0502040204020203" pitchFamily="34" charset="0"/>
            </a:endParaRPr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EEDA8D2D-9B5C-562C-2B91-9A49BB4FC6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2E39B59-8291-8553-D940-612D8B7215AA}"/>
              </a:ext>
            </a:extLst>
          </p:cNvPr>
          <p:cNvSpPr/>
          <p:nvPr/>
        </p:nvSpPr>
        <p:spPr>
          <a:xfrm>
            <a:off x="0" y="2413000"/>
            <a:ext cx="12192000" cy="20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C82DF32E-A2AF-73ED-3501-55DEC9BAC411}"/>
              </a:ext>
            </a:extLst>
          </p:cNvPr>
          <p:cNvSpPr txBox="1"/>
          <p:nvPr/>
        </p:nvSpPr>
        <p:spPr>
          <a:xfrm>
            <a:off x="2836037" y="2865508"/>
            <a:ext cx="82362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UTM Avo" panose="02040603050506020204" pitchFamily="18" charset="0"/>
              </a:rPr>
              <a:t>THIẾT KẾ CƠ SỞ DỮ LIỆU</a:t>
            </a:r>
            <a:endParaRPr lang="vi-VN" sz="4000" dirty="0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DA28336B-8D46-2A21-52C4-60000598D9E7}"/>
              </a:ext>
            </a:extLst>
          </p:cNvPr>
          <p:cNvSpPr txBox="1"/>
          <p:nvPr/>
        </p:nvSpPr>
        <p:spPr>
          <a:xfrm>
            <a:off x="4057331" y="3656707"/>
            <a:ext cx="5781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UTM Avo" panose="02040603050506020204" pitchFamily="18" charset="0"/>
              </a:rPr>
              <a:t>DATABASE DESIGN</a:t>
            </a:r>
            <a:endParaRPr lang="vi-VN" sz="2000" dirty="0"/>
          </a:p>
        </p:txBody>
      </p:sp>
      <p:sp>
        <p:nvSpPr>
          <p:cNvPr id="7" name="Hình chữ nhật: Góc Tròn 6">
            <a:extLst>
              <a:ext uri="{FF2B5EF4-FFF2-40B4-BE49-F238E27FC236}">
                <a16:creationId xmlns:a16="http://schemas.microsoft.com/office/drawing/2014/main" id="{AC5C6584-8CE9-3D24-D1AC-52D0D553D3B0}"/>
              </a:ext>
            </a:extLst>
          </p:cNvPr>
          <p:cNvSpPr/>
          <p:nvPr/>
        </p:nvSpPr>
        <p:spPr>
          <a:xfrm>
            <a:off x="1873931" y="2794000"/>
            <a:ext cx="1385717" cy="127945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61797A3E-3B54-9C12-3B57-7CD8A5812059}"/>
              </a:ext>
            </a:extLst>
          </p:cNvPr>
          <p:cNvSpPr txBox="1"/>
          <p:nvPr/>
        </p:nvSpPr>
        <p:spPr>
          <a:xfrm>
            <a:off x="2009396" y="2710219"/>
            <a:ext cx="14599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latin typeface="UTM Avo" panose="02040603050506020204" pitchFamily="18" charset="0"/>
              </a:rPr>
              <a:t>3.</a:t>
            </a:r>
            <a:endParaRPr lang="vi-VN" sz="8800" b="1" dirty="0"/>
          </a:p>
        </p:txBody>
      </p:sp>
    </p:spTree>
    <p:extLst>
      <p:ext uri="{BB962C8B-B14F-4D97-AF65-F5344CB8AC3E}">
        <p14:creationId xmlns:p14="http://schemas.microsoft.com/office/powerpoint/2010/main" val="987316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53951-7121-3B20-F378-4EDB92B72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ình ảnh 11">
            <a:extLst>
              <a:ext uri="{FF2B5EF4-FFF2-40B4-BE49-F238E27FC236}">
                <a16:creationId xmlns:a16="http://schemas.microsoft.com/office/drawing/2014/main" id="{CC09DB18-CFBE-6DC9-4802-72AB30378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5468" y="388122"/>
            <a:ext cx="2033230" cy="842016"/>
          </a:xfrm>
          <a:prstGeom prst="rect">
            <a:avLst/>
          </a:prstGeom>
        </p:spPr>
      </p:pic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3B64E5BE-5DDF-C0B0-1776-11AD3E8CA690}"/>
              </a:ext>
            </a:extLst>
          </p:cNvPr>
          <p:cNvSpPr txBox="1"/>
          <p:nvPr/>
        </p:nvSpPr>
        <p:spPr>
          <a:xfrm>
            <a:off x="859523" y="434233"/>
            <a:ext cx="3939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D6313B"/>
                </a:solidFill>
                <a:latin typeface="UTM Avo" panose="02040603050506020204" pitchFamily="18" charset="0"/>
                <a:cs typeface="Segoe UI" panose="020B0502040204020203" pitchFamily="34" charset="0"/>
              </a:rPr>
              <a:t>ĐẠI HỌC BÁCH KHOA HÀ NỘI</a:t>
            </a:r>
          </a:p>
        </p:txBody>
      </p:sp>
      <p:pic>
        <p:nvPicPr>
          <p:cNvPr id="30" name="Picture 2" descr="Mẫu thiết kế logo trường Đại Học Bách Khoa Hà Nội Vector | Thiết kế logo,  Trường đại học, Đại học">
            <a:extLst>
              <a:ext uri="{FF2B5EF4-FFF2-40B4-BE49-F238E27FC236}">
                <a16:creationId xmlns:a16="http://schemas.microsoft.com/office/drawing/2014/main" id="{6CE0CADE-22D4-07E9-2E97-AE6B40D247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67"/>
          <a:stretch/>
        </p:blipFill>
        <p:spPr bwMode="auto">
          <a:xfrm>
            <a:off x="438909" y="427003"/>
            <a:ext cx="378971" cy="56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F6C23423-DE76-2AFD-8484-4D53C947788A}"/>
              </a:ext>
            </a:extLst>
          </p:cNvPr>
          <p:cNvSpPr txBox="1"/>
          <p:nvPr/>
        </p:nvSpPr>
        <p:spPr>
          <a:xfrm>
            <a:off x="859523" y="718461"/>
            <a:ext cx="35820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UTM Avo" panose="02040603050506020204" pitchFamily="18" charset="0"/>
                <a:cs typeface="Segoe UI" panose="020B0502040204020203" pitchFamily="34" charset="0"/>
              </a:rPr>
              <a:t>KHOA TOÁN – TIN</a:t>
            </a:r>
            <a:endParaRPr lang="en-US" sz="1200" dirty="0">
              <a:latin typeface="UTM Avo" panose="02040603050506020204" pitchFamily="18" charset="0"/>
              <a:cs typeface="Segoe UI" panose="020B0502040204020203" pitchFamily="34" charset="0"/>
            </a:endParaRPr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66A71D5F-0947-33E7-8AAD-B938C33594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0580DD01-48E5-883B-DF13-504F5D658358}"/>
              </a:ext>
            </a:extLst>
          </p:cNvPr>
          <p:cNvSpPr/>
          <p:nvPr/>
        </p:nvSpPr>
        <p:spPr>
          <a:xfrm>
            <a:off x="0" y="2413000"/>
            <a:ext cx="12192000" cy="20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0430E14C-28A7-3F84-E300-BE9DF0B709F6}"/>
              </a:ext>
            </a:extLst>
          </p:cNvPr>
          <p:cNvSpPr txBox="1"/>
          <p:nvPr/>
        </p:nvSpPr>
        <p:spPr>
          <a:xfrm>
            <a:off x="2806627" y="2915980"/>
            <a:ext cx="81269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UTM Avo" panose="02040603050506020204" pitchFamily="18" charset="0"/>
              </a:rPr>
              <a:t>MÔ HÌNH THỰC THỂ LIÊN KẾT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C781D2F6-D56B-3A9A-E468-833EE517EE78}"/>
              </a:ext>
            </a:extLst>
          </p:cNvPr>
          <p:cNvSpPr txBox="1"/>
          <p:nvPr/>
        </p:nvSpPr>
        <p:spPr>
          <a:xfrm>
            <a:off x="2974853" y="3657407"/>
            <a:ext cx="7654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UTM Avo" panose="02040603050506020204" pitchFamily="18" charset="0"/>
              </a:rPr>
              <a:t>LINKED ENTITY MODEL</a:t>
            </a:r>
            <a:endParaRPr lang="vi-VN" dirty="0"/>
          </a:p>
        </p:txBody>
      </p:sp>
      <p:sp>
        <p:nvSpPr>
          <p:cNvPr id="7" name="Hình chữ nhật: Góc Tròn 6">
            <a:extLst>
              <a:ext uri="{FF2B5EF4-FFF2-40B4-BE49-F238E27FC236}">
                <a16:creationId xmlns:a16="http://schemas.microsoft.com/office/drawing/2014/main" id="{8DF6C8A2-840C-D60B-F52F-050E99E76A34}"/>
              </a:ext>
            </a:extLst>
          </p:cNvPr>
          <p:cNvSpPr/>
          <p:nvPr/>
        </p:nvSpPr>
        <p:spPr>
          <a:xfrm>
            <a:off x="1043703" y="3114922"/>
            <a:ext cx="1611412" cy="83099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B82EEC47-73F2-0B8D-5FD0-961952B60534}"/>
              </a:ext>
            </a:extLst>
          </p:cNvPr>
          <p:cNvSpPr txBox="1"/>
          <p:nvPr/>
        </p:nvSpPr>
        <p:spPr>
          <a:xfrm>
            <a:off x="1195215" y="3114923"/>
            <a:ext cx="1459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UTM Avo" panose="02040603050506020204" pitchFamily="18" charset="0"/>
              </a:rPr>
              <a:t>3.1.</a:t>
            </a:r>
            <a:endParaRPr lang="vi-VN" sz="4800" b="1" dirty="0"/>
          </a:p>
        </p:txBody>
      </p:sp>
    </p:spTree>
    <p:extLst>
      <p:ext uri="{BB962C8B-B14F-4D97-AF65-F5344CB8AC3E}">
        <p14:creationId xmlns:p14="http://schemas.microsoft.com/office/powerpoint/2010/main" val="3398262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6F43ACD2-2D56-3EC5-F563-87114A7A3F2C}"/>
              </a:ext>
            </a:extLst>
          </p:cNvPr>
          <p:cNvSpPr txBox="1"/>
          <p:nvPr/>
        </p:nvSpPr>
        <p:spPr>
          <a:xfrm>
            <a:off x="838200" y="269678"/>
            <a:ext cx="3939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D6313B"/>
                </a:solidFill>
                <a:latin typeface="UTM Avo" panose="02040603050506020204" pitchFamily="18" charset="0"/>
                <a:cs typeface="Segoe UI" panose="020B0502040204020203" pitchFamily="34" charset="0"/>
              </a:rPr>
              <a:t>ĐẠI HỌC BÁCH KHOA HÀ NỘI</a:t>
            </a:r>
          </a:p>
        </p:txBody>
      </p:sp>
      <p:pic>
        <p:nvPicPr>
          <p:cNvPr id="9" name="Picture 2" descr="Mẫu thiết kế logo trường Đại Học Bách Khoa Hà Nội Vector | Thiết kế logo,  Trường đại học, Đại học">
            <a:extLst>
              <a:ext uri="{FF2B5EF4-FFF2-40B4-BE49-F238E27FC236}">
                <a16:creationId xmlns:a16="http://schemas.microsoft.com/office/drawing/2014/main" id="{EE629BD8-C131-2D58-7154-13F6A9F3FF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67"/>
          <a:stretch/>
        </p:blipFill>
        <p:spPr bwMode="auto">
          <a:xfrm>
            <a:off x="452837" y="270805"/>
            <a:ext cx="306717" cy="46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272272FD-7C29-76FC-EBB5-6374F4D0E960}"/>
              </a:ext>
            </a:extLst>
          </p:cNvPr>
          <p:cNvSpPr txBox="1"/>
          <p:nvPr/>
        </p:nvSpPr>
        <p:spPr>
          <a:xfrm>
            <a:off x="833560" y="483678"/>
            <a:ext cx="35820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UTM Avo" panose="02040603050506020204" pitchFamily="18" charset="0"/>
                <a:cs typeface="Segoe UI" panose="020B0502040204020203" pitchFamily="34" charset="0"/>
              </a:rPr>
              <a:t>KHOA TOÁN – TIN</a:t>
            </a:r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0E86450E-B11C-5E7E-C93E-40894BA82729}"/>
              </a:ext>
            </a:extLst>
          </p:cNvPr>
          <p:cNvSpPr/>
          <p:nvPr/>
        </p:nvSpPr>
        <p:spPr>
          <a:xfrm>
            <a:off x="0" y="901929"/>
            <a:ext cx="12192000" cy="392294"/>
          </a:xfrm>
          <a:custGeom>
            <a:avLst/>
            <a:gdLst>
              <a:gd name="connsiteX0" fmla="*/ 0 w 12192000"/>
              <a:gd name="connsiteY0" fmla="*/ 0 h 392294"/>
              <a:gd name="connsiteX1" fmla="*/ 311573 w 12192000"/>
              <a:gd name="connsiteY1" fmla="*/ 0 h 392294"/>
              <a:gd name="connsiteX2" fmla="*/ 623147 w 12192000"/>
              <a:gd name="connsiteY2" fmla="*/ 0 h 392294"/>
              <a:gd name="connsiteX3" fmla="*/ 1300480 w 12192000"/>
              <a:gd name="connsiteY3" fmla="*/ 0 h 392294"/>
              <a:gd name="connsiteX4" fmla="*/ 2099733 w 12192000"/>
              <a:gd name="connsiteY4" fmla="*/ 0 h 392294"/>
              <a:gd name="connsiteX5" fmla="*/ 2777067 w 12192000"/>
              <a:gd name="connsiteY5" fmla="*/ 0 h 392294"/>
              <a:gd name="connsiteX6" fmla="*/ 3698240 w 12192000"/>
              <a:gd name="connsiteY6" fmla="*/ 0 h 392294"/>
              <a:gd name="connsiteX7" fmla="*/ 4253653 w 12192000"/>
              <a:gd name="connsiteY7" fmla="*/ 0 h 392294"/>
              <a:gd name="connsiteX8" fmla="*/ 4930987 w 12192000"/>
              <a:gd name="connsiteY8" fmla="*/ 0 h 392294"/>
              <a:gd name="connsiteX9" fmla="*/ 5852160 w 12192000"/>
              <a:gd name="connsiteY9" fmla="*/ 0 h 392294"/>
              <a:gd name="connsiteX10" fmla="*/ 6773333 w 12192000"/>
              <a:gd name="connsiteY10" fmla="*/ 0 h 392294"/>
              <a:gd name="connsiteX11" fmla="*/ 7328747 w 12192000"/>
              <a:gd name="connsiteY11" fmla="*/ 0 h 392294"/>
              <a:gd name="connsiteX12" fmla="*/ 8006080 w 12192000"/>
              <a:gd name="connsiteY12" fmla="*/ 0 h 392294"/>
              <a:gd name="connsiteX13" fmla="*/ 8317653 w 12192000"/>
              <a:gd name="connsiteY13" fmla="*/ 0 h 392294"/>
              <a:gd name="connsiteX14" fmla="*/ 9238827 w 12192000"/>
              <a:gd name="connsiteY14" fmla="*/ 0 h 392294"/>
              <a:gd name="connsiteX15" fmla="*/ 9672320 w 12192000"/>
              <a:gd name="connsiteY15" fmla="*/ 0 h 392294"/>
              <a:gd name="connsiteX16" fmla="*/ 10593493 w 12192000"/>
              <a:gd name="connsiteY16" fmla="*/ 0 h 392294"/>
              <a:gd name="connsiteX17" fmla="*/ 11514667 w 12192000"/>
              <a:gd name="connsiteY17" fmla="*/ 0 h 392294"/>
              <a:gd name="connsiteX18" fmla="*/ 12192000 w 12192000"/>
              <a:gd name="connsiteY18" fmla="*/ 0 h 392294"/>
              <a:gd name="connsiteX19" fmla="*/ 12192000 w 12192000"/>
              <a:gd name="connsiteY19" fmla="*/ 392294 h 392294"/>
              <a:gd name="connsiteX20" fmla="*/ 11636587 w 12192000"/>
              <a:gd name="connsiteY20" fmla="*/ 392294 h 392294"/>
              <a:gd name="connsiteX21" fmla="*/ 11203093 w 12192000"/>
              <a:gd name="connsiteY21" fmla="*/ 392294 h 392294"/>
              <a:gd name="connsiteX22" fmla="*/ 10769600 w 12192000"/>
              <a:gd name="connsiteY22" fmla="*/ 392294 h 392294"/>
              <a:gd name="connsiteX23" fmla="*/ 10214187 w 12192000"/>
              <a:gd name="connsiteY23" fmla="*/ 392294 h 392294"/>
              <a:gd name="connsiteX24" fmla="*/ 9536853 w 12192000"/>
              <a:gd name="connsiteY24" fmla="*/ 392294 h 392294"/>
              <a:gd name="connsiteX25" fmla="*/ 9103360 w 12192000"/>
              <a:gd name="connsiteY25" fmla="*/ 392294 h 392294"/>
              <a:gd name="connsiteX26" fmla="*/ 8791787 w 12192000"/>
              <a:gd name="connsiteY26" fmla="*/ 392294 h 392294"/>
              <a:gd name="connsiteX27" fmla="*/ 8236373 w 12192000"/>
              <a:gd name="connsiteY27" fmla="*/ 392294 h 392294"/>
              <a:gd name="connsiteX28" fmla="*/ 7559040 w 12192000"/>
              <a:gd name="connsiteY28" fmla="*/ 392294 h 392294"/>
              <a:gd name="connsiteX29" fmla="*/ 7247467 w 12192000"/>
              <a:gd name="connsiteY29" fmla="*/ 392294 h 392294"/>
              <a:gd name="connsiteX30" fmla="*/ 6448213 w 12192000"/>
              <a:gd name="connsiteY30" fmla="*/ 392294 h 392294"/>
              <a:gd name="connsiteX31" fmla="*/ 5527040 w 12192000"/>
              <a:gd name="connsiteY31" fmla="*/ 392294 h 392294"/>
              <a:gd name="connsiteX32" fmla="*/ 4727787 w 12192000"/>
              <a:gd name="connsiteY32" fmla="*/ 392294 h 392294"/>
              <a:gd name="connsiteX33" fmla="*/ 4050453 w 12192000"/>
              <a:gd name="connsiteY33" fmla="*/ 392294 h 392294"/>
              <a:gd name="connsiteX34" fmla="*/ 3373120 w 12192000"/>
              <a:gd name="connsiteY34" fmla="*/ 392294 h 392294"/>
              <a:gd name="connsiteX35" fmla="*/ 2573867 w 12192000"/>
              <a:gd name="connsiteY35" fmla="*/ 392294 h 392294"/>
              <a:gd name="connsiteX36" fmla="*/ 1774613 w 12192000"/>
              <a:gd name="connsiteY36" fmla="*/ 392294 h 392294"/>
              <a:gd name="connsiteX37" fmla="*/ 1341120 w 12192000"/>
              <a:gd name="connsiteY37" fmla="*/ 392294 h 392294"/>
              <a:gd name="connsiteX38" fmla="*/ 907627 w 12192000"/>
              <a:gd name="connsiteY38" fmla="*/ 392294 h 392294"/>
              <a:gd name="connsiteX39" fmla="*/ 0 w 12192000"/>
              <a:gd name="connsiteY39" fmla="*/ 392294 h 392294"/>
              <a:gd name="connsiteX40" fmla="*/ 0 w 12192000"/>
              <a:gd name="connsiteY40" fmla="*/ 0 h 392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192000" h="392294" fill="none" extrusionOk="0">
                <a:moveTo>
                  <a:pt x="0" y="0"/>
                </a:moveTo>
                <a:cubicBezTo>
                  <a:pt x="105109" y="358"/>
                  <a:pt x="248222" y="11262"/>
                  <a:pt x="311573" y="0"/>
                </a:cubicBezTo>
                <a:cubicBezTo>
                  <a:pt x="374924" y="-11262"/>
                  <a:pt x="504372" y="-3497"/>
                  <a:pt x="623147" y="0"/>
                </a:cubicBezTo>
                <a:cubicBezTo>
                  <a:pt x="741922" y="3497"/>
                  <a:pt x="1097737" y="24656"/>
                  <a:pt x="1300480" y="0"/>
                </a:cubicBezTo>
                <a:cubicBezTo>
                  <a:pt x="1503223" y="-24656"/>
                  <a:pt x="1890293" y="29435"/>
                  <a:pt x="2099733" y="0"/>
                </a:cubicBezTo>
                <a:cubicBezTo>
                  <a:pt x="2309173" y="-29435"/>
                  <a:pt x="2468762" y="-22939"/>
                  <a:pt x="2777067" y="0"/>
                </a:cubicBezTo>
                <a:cubicBezTo>
                  <a:pt x="3085372" y="22939"/>
                  <a:pt x="3331390" y="15016"/>
                  <a:pt x="3698240" y="0"/>
                </a:cubicBezTo>
                <a:cubicBezTo>
                  <a:pt x="4065090" y="-15016"/>
                  <a:pt x="4061362" y="18826"/>
                  <a:pt x="4253653" y="0"/>
                </a:cubicBezTo>
                <a:cubicBezTo>
                  <a:pt x="4445944" y="-18826"/>
                  <a:pt x="4786136" y="30039"/>
                  <a:pt x="4930987" y="0"/>
                </a:cubicBezTo>
                <a:cubicBezTo>
                  <a:pt x="5075838" y="-30039"/>
                  <a:pt x="5526790" y="-36951"/>
                  <a:pt x="5852160" y="0"/>
                </a:cubicBezTo>
                <a:cubicBezTo>
                  <a:pt x="6177530" y="36951"/>
                  <a:pt x="6565808" y="29903"/>
                  <a:pt x="6773333" y="0"/>
                </a:cubicBezTo>
                <a:cubicBezTo>
                  <a:pt x="6980858" y="-29903"/>
                  <a:pt x="7126285" y="-6855"/>
                  <a:pt x="7328747" y="0"/>
                </a:cubicBezTo>
                <a:cubicBezTo>
                  <a:pt x="7531209" y="6855"/>
                  <a:pt x="7762672" y="13405"/>
                  <a:pt x="8006080" y="0"/>
                </a:cubicBezTo>
                <a:cubicBezTo>
                  <a:pt x="8249488" y="-13405"/>
                  <a:pt x="8193561" y="479"/>
                  <a:pt x="8317653" y="0"/>
                </a:cubicBezTo>
                <a:cubicBezTo>
                  <a:pt x="8441745" y="-479"/>
                  <a:pt x="8834906" y="-41995"/>
                  <a:pt x="9238827" y="0"/>
                </a:cubicBezTo>
                <a:cubicBezTo>
                  <a:pt x="9642748" y="41995"/>
                  <a:pt x="9470719" y="-2978"/>
                  <a:pt x="9672320" y="0"/>
                </a:cubicBezTo>
                <a:cubicBezTo>
                  <a:pt x="9873921" y="2978"/>
                  <a:pt x="10169475" y="-5323"/>
                  <a:pt x="10593493" y="0"/>
                </a:cubicBezTo>
                <a:cubicBezTo>
                  <a:pt x="11017511" y="5323"/>
                  <a:pt x="11069016" y="23226"/>
                  <a:pt x="11514667" y="0"/>
                </a:cubicBezTo>
                <a:cubicBezTo>
                  <a:pt x="11960318" y="-23226"/>
                  <a:pt x="11969208" y="-27832"/>
                  <a:pt x="12192000" y="0"/>
                </a:cubicBezTo>
                <a:cubicBezTo>
                  <a:pt x="12182363" y="92599"/>
                  <a:pt x="12177824" y="279605"/>
                  <a:pt x="12192000" y="392294"/>
                </a:cubicBezTo>
                <a:cubicBezTo>
                  <a:pt x="12025083" y="405316"/>
                  <a:pt x="11865070" y="418082"/>
                  <a:pt x="11636587" y="392294"/>
                </a:cubicBezTo>
                <a:cubicBezTo>
                  <a:pt x="11408104" y="366506"/>
                  <a:pt x="11408938" y="379175"/>
                  <a:pt x="11203093" y="392294"/>
                </a:cubicBezTo>
                <a:cubicBezTo>
                  <a:pt x="10997248" y="405413"/>
                  <a:pt x="10932872" y="385866"/>
                  <a:pt x="10769600" y="392294"/>
                </a:cubicBezTo>
                <a:cubicBezTo>
                  <a:pt x="10606328" y="398722"/>
                  <a:pt x="10481983" y="402025"/>
                  <a:pt x="10214187" y="392294"/>
                </a:cubicBezTo>
                <a:cubicBezTo>
                  <a:pt x="9946391" y="382563"/>
                  <a:pt x="9714827" y="421984"/>
                  <a:pt x="9536853" y="392294"/>
                </a:cubicBezTo>
                <a:cubicBezTo>
                  <a:pt x="9358879" y="362604"/>
                  <a:pt x="9278281" y="371819"/>
                  <a:pt x="9103360" y="392294"/>
                </a:cubicBezTo>
                <a:cubicBezTo>
                  <a:pt x="8928439" y="412769"/>
                  <a:pt x="8940762" y="381666"/>
                  <a:pt x="8791787" y="392294"/>
                </a:cubicBezTo>
                <a:cubicBezTo>
                  <a:pt x="8642812" y="402922"/>
                  <a:pt x="8485006" y="365688"/>
                  <a:pt x="8236373" y="392294"/>
                </a:cubicBezTo>
                <a:cubicBezTo>
                  <a:pt x="7987740" y="418900"/>
                  <a:pt x="7761124" y="359758"/>
                  <a:pt x="7559040" y="392294"/>
                </a:cubicBezTo>
                <a:cubicBezTo>
                  <a:pt x="7356956" y="424830"/>
                  <a:pt x="7394039" y="396979"/>
                  <a:pt x="7247467" y="392294"/>
                </a:cubicBezTo>
                <a:cubicBezTo>
                  <a:pt x="7100895" y="387609"/>
                  <a:pt x="6761286" y="381991"/>
                  <a:pt x="6448213" y="392294"/>
                </a:cubicBezTo>
                <a:cubicBezTo>
                  <a:pt x="6135140" y="402597"/>
                  <a:pt x="5962827" y="362506"/>
                  <a:pt x="5527040" y="392294"/>
                </a:cubicBezTo>
                <a:cubicBezTo>
                  <a:pt x="5091253" y="422082"/>
                  <a:pt x="4907488" y="377751"/>
                  <a:pt x="4727787" y="392294"/>
                </a:cubicBezTo>
                <a:cubicBezTo>
                  <a:pt x="4548086" y="406837"/>
                  <a:pt x="4316330" y="403390"/>
                  <a:pt x="4050453" y="392294"/>
                </a:cubicBezTo>
                <a:cubicBezTo>
                  <a:pt x="3784576" y="381198"/>
                  <a:pt x="3707551" y="403031"/>
                  <a:pt x="3373120" y="392294"/>
                </a:cubicBezTo>
                <a:cubicBezTo>
                  <a:pt x="3038689" y="381557"/>
                  <a:pt x="2891998" y="391534"/>
                  <a:pt x="2573867" y="392294"/>
                </a:cubicBezTo>
                <a:cubicBezTo>
                  <a:pt x="2255736" y="393054"/>
                  <a:pt x="2099388" y="392859"/>
                  <a:pt x="1774613" y="392294"/>
                </a:cubicBezTo>
                <a:cubicBezTo>
                  <a:pt x="1449838" y="391729"/>
                  <a:pt x="1430436" y="407272"/>
                  <a:pt x="1341120" y="392294"/>
                </a:cubicBezTo>
                <a:cubicBezTo>
                  <a:pt x="1251804" y="377316"/>
                  <a:pt x="1108349" y="376882"/>
                  <a:pt x="907627" y="392294"/>
                </a:cubicBezTo>
                <a:cubicBezTo>
                  <a:pt x="706905" y="407706"/>
                  <a:pt x="424157" y="428861"/>
                  <a:pt x="0" y="392294"/>
                </a:cubicBezTo>
                <a:cubicBezTo>
                  <a:pt x="11184" y="226055"/>
                  <a:pt x="-17304" y="92912"/>
                  <a:pt x="0" y="0"/>
                </a:cubicBezTo>
                <a:close/>
              </a:path>
              <a:path w="12192000" h="392294" stroke="0" extrusionOk="0">
                <a:moveTo>
                  <a:pt x="0" y="0"/>
                </a:moveTo>
                <a:cubicBezTo>
                  <a:pt x="103503" y="-1369"/>
                  <a:pt x="270438" y="903"/>
                  <a:pt x="433493" y="0"/>
                </a:cubicBezTo>
                <a:cubicBezTo>
                  <a:pt x="596548" y="-903"/>
                  <a:pt x="723462" y="-2397"/>
                  <a:pt x="866987" y="0"/>
                </a:cubicBezTo>
                <a:cubicBezTo>
                  <a:pt x="1010512" y="2397"/>
                  <a:pt x="1369185" y="30149"/>
                  <a:pt x="1666240" y="0"/>
                </a:cubicBezTo>
                <a:cubicBezTo>
                  <a:pt x="1963295" y="-30149"/>
                  <a:pt x="2095159" y="29865"/>
                  <a:pt x="2343573" y="0"/>
                </a:cubicBezTo>
                <a:cubicBezTo>
                  <a:pt x="2591987" y="-29865"/>
                  <a:pt x="2780738" y="18342"/>
                  <a:pt x="3020907" y="0"/>
                </a:cubicBezTo>
                <a:cubicBezTo>
                  <a:pt x="3261076" y="-18342"/>
                  <a:pt x="3465560" y="3789"/>
                  <a:pt x="3698240" y="0"/>
                </a:cubicBezTo>
                <a:cubicBezTo>
                  <a:pt x="3930920" y="-3789"/>
                  <a:pt x="3925563" y="-14564"/>
                  <a:pt x="4009813" y="0"/>
                </a:cubicBezTo>
                <a:cubicBezTo>
                  <a:pt x="4094063" y="14564"/>
                  <a:pt x="4471176" y="17706"/>
                  <a:pt x="4687147" y="0"/>
                </a:cubicBezTo>
                <a:cubicBezTo>
                  <a:pt x="4903118" y="-17706"/>
                  <a:pt x="5368657" y="-17632"/>
                  <a:pt x="5608320" y="0"/>
                </a:cubicBezTo>
                <a:cubicBezTo>
                  <a:pt x="5847983" y="17632"/>
                  <a:pt x="6116667" y="37303"/>
                  <a:pt x="6529493" y="0"/>
                </a:cubicBezTo>
                <a:cubicBezTo>
                  <a:pt x="6942319" y="-37303"/>
                  <a:pt x="7009021" y="11478"/>
                  <a:pt x="7450667" y="0"/>
                </a:cubicBezTo>
                <a:cubicBezTo>
                  <a:pt x="7892313" y="-11478"/>
                  <a:pt x="8049799" y="-19216"/>
                  <a:pt x="8249920" y="0"/>
                </a:cubicBezTo>
                <a:cubicBezTo>
                  <a:pt x="8450041" y="19216"/>
                  <a:pt x="8604734" y="15580"/>
                  <a:pt x="8805333" y="0"/>
                </a:cubicBezTo>
                <a:cubicBezTo>
                  <a:pt x="9005932" y="-15580"/>
                  <a:pt x="9043137" y="-3052"/>
                  <a:pt x="9116907" y="0"/>
                </a:cubicBezTo>
                <a:cubicBezTo>
                  <a:pt x="9190677" y="3052"/>
                  <a:pt x="9543435" y="16600"/>
                  <a:pt x="9672320" y="0"/>
                </a:cubicBezTo>
                <a:cubicBezTo>
                  <a:pt x="9801205" y="-16600"/>
                  <a:pt x="9994484" y="-14545"/>
                  <a:pt x="10105813" y="0"/>
                </a:cubicBezTo>
                <a:cubicBezTo>
                  <a:pt x="10217142" y="14545"/>
                  <a:pt x="10658091" y="-27050"/>
                  <a:pt x="10905067" y="0"/>
                </a:cubicBezTo>
                <a:cubicBezTo>
                  <a:pt x="11152043" y="27050"/>
                  <a:pt x="11228278" y="-18923"/>
                  <a:pt x="11460480" y="0"/>
                </a:cubicBezTo>
                <a:cubicBezTo>
                  <a:pt x="11692682" y="18923"/>
                  <a:pt x="11987982" y="31101"/>
                  <a:pt x="12192000" y="0"/>
                </a:cubicBezTo>
                <a:cubicBezTo>
                  <a:pt x="12195086" y="129024"/>
                  <a:pt x="12189135" y="304488"/>
                  <a:pt x="12192000" y="392294"/>
                </a:cubicBezTo>
                <a:cubicBezTo>
                  <a:pt x="11861697" y="431543"/>
                  <a:pt x="11590815" y="436465"/>
                  <a:pt x="11270827" y="392294"/>
                </a:cubicBezTo>
                <a:cubicBezTo>
                  <a:pt x="10950839" y="348123"/>
                  <a:pt x="11102647" y="385619"/>
                  <a:pt x="10959253" y="392294"/>
                </a:cubicBezTo>
                <a:cubicBezTo>
                  <a:pt x="10815859" y="398969"/>
                  <a:pt x="10720181" y="396152"/>
                  <a:pt x="10525760" y="392294"/>
                </a:cubicBezTo>
                <a:cubicBezTo>
                  <a:pt x="10331339" y="388436"/>
                  <a:pt x="10223984" y="387344"/>
                  <a:pt x="9970347" y="392294"/>
                </a:cubicBezTo>
                <a:cubicBezTo>
                  <a:pt x="9716710" y="397244"/>
                  <a:pt x="9409352" y="347699"/>
                  <a:pt x="9049173" y="392294"/>
                </a:cubicBezTo>
                <a:cubicBezTo>
                  <a:pt x="8688994" y="436889"/>
                  <a:pt x="8552862" y="399881"/>
                  <a:pt x="8128000" y="392294"/>
                </a:cubicBezTo>
                <a:cubicBezTo>
                  <a:pt x="7703138" y="384707"/>
                  <a:pt x="7684018" y="384817"/>
                  <a:pt x="7572587" y="392294"/>
                </a:cubicBezTo>
                <a:cubicBezTo>
                  <a:pt x="7461156" y="399771"/>
                  <a:pt x="7228015" y="396004"/>
                  <a:pt x="7139093" y="392294"/>
                </a:cubicBezTo>
                <a:cubicBezTo>
                  <a:pt x="7050171" y="388584"/>
                  <a:pt x="6645417" y="377375"/>
                  <a:pt x="6461760" y="392294"/>
                </a:cubicBezTo>
                <a:cubicBezTo>
                  <a:pt x="6278103" y="407213"/>
                  <a:pt x="6092361" y="386035"/>
                  <a:pt x="5906347" y="392294"/>
                </a:cubicBezTo>
                <a:cubicBezTo>
                  <a:pt x="5720333" y="398553"/>
                  <a:pt x="5346186" y="388847"/>
                  <a:pt x="4985173" y="392294"/>
                </a:cubicBezTo>
                <a:cubicBezTo>
                  <a:pt x="4624160" y="395741"/>
                  <a:pt x="4756096" y="374703"/>
                  <a:pt x="4551680" y="392294"/>
                </a:cubicBezTo>
                <a:cubicBezTo>
                  <a:pt x="4347264" y="409885"/>
                  <a:pt x="4176575" y="368099"/>
                  <a:pt x="3874347" y="392294"/>
                </a:cubicBezTo>
                <a:cubicBezTo>
                  <a:pt x="3572119" y="416489"/>
                  <a:pt x="3473207" y="406534"/>
                  <a:pt x="3075093" y="392294"/>
                </a:cubicBezTo>
                <a:cubicBezTo>
                  <a:pt x="2676979" y="378054"/>
                  <a:pt x="2821824" y="379991"/>
                  <a:pt x="2641600" y="392294"/>
                </a:cubicBezTo>
                <a:cubicBezTo>
                  <a:pt x="2461376" y="404597"/>
                  <a:pt x="2135846" y="352147"/>
                  <a:pt x="1720427" y="392294"/>
                </a:cubicBezTo>
                <a:cubicBezTo>
                  <a:pt x="1305008" y="432441"/>
                  <a:pt x="1492352" y="399541"/>
                  <a:pt x="1286933" y="392294"/>
                </a:cubicBezTo>
                <a:cubicBezTo>
                  <a:pt x="1081514" y="385047"/>
                  <a:pt x="880257" y="417033"/>
                  <a:pt x="731520" y="392294"/>
                </a:cubicBezTo>
                <a:cubicBezTo>
                  <a:pt x="582783" y="367555"/>
                  <a:pt x="324828" y="419578"/>
                  <a:pt x="0" y="392294"/>
                </a:cubicBezTo>
                <a:cubicBezTo>
                  <a:pt x="-3480" y="290997"/>
                  <a:pt x="-8156" y="140234"/>
                  <a:pt x="0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73600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 dirty="0">
              <a:solidFill>
                <a:schemeClr val="tx1"/>
              </a:solidFill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96F0A187-370E-D9F4-8B7B-C2A508F4D528}"/>
              </a:ext>
            </a:extLst>
          </p:cNvPr>
          <p:cNvSpPr txBox="1"/>
          <p:nvPr/>
        </p:nvSpPr>
        <p:spPr>
          <a:xfrm>
            <a:off x="358646" y="931968"/>
            <a:ext cx="44403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UTM Avo" panose="02040603050506020204" pitchFamily="18" charset="0"/>
              </a:rPr>
              <a:t>THIẾT KẾ CƠ SỞ DỮ LIỆU</a:t>
            </a:r>
            <a:endParaRPr lang="vi-VN" sz="1600" dirty="0"/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C2604D9A-8A26-2AD8-E8E3-374E48C831F7}"/>
              </a:ext>
            </a:extLst>
          </p:cNvPr>
          <p:cNvSpPr txBox="1"/>
          <p:nvPr/>
        </p:nvSpPr>
        <p:spPr>
          <a:xfrm>
            <a:off x="7393021" y="944188"/>
            <a:ext cx="4440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UTM Avo" panose="02040603050506020204" pitchFamily="18" charset="0"/>
              </a:rPr>
              <a:t>DATABASE DESIGN</a:t>
            </a:r>
            <a:endParaRPr lang="vi-VN" sz="1400" dirty="0"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EF9F4945-72E2-976F-9967-BA006B96D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72138" y="221736"/>
            <a:ext cx="1642472" cy="680192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Phóng to Trang chiếu 3">
                <a:extLst>
                  <a:ext uri="{FF2B5EF4-FFF2-40B4-BE49-F238E27FC236}">
                    <a16:creationId xmlns:a16="http://schemas.microsoft.com/office/drawing/2014/main" id="{AF5B8D07-7FAB-064E-FFDF-0CD688DD1B8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12096141"/>
                  </p:ext>
                </p:extLst>
              </p:nvPr>
            </p:nvGraphicFramePr>
            <p:xfrm>
              <a:off x="4415650" y="2103761"/>
              <a:ext cx="6848552" cy="3852310"/>
            </p:xfrm>
            <a:graphic>
              <a:graphicData uri="http://schemas.microsoft.com/office/powerpoint/2016/slidezoom">
                <pslz:sldZm>
                  <pslz:sldZmObj sldId="389" cId="883946899">
                    <pslz:zmPr id="{0C3636E0-6908-4F00-B2E3-CA7E4A060010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848552" cy="385231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Phóng to Trang chiếu 3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AF5B8D07-7FAB-064E-FFDF-0CD688DD1B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15650" y="2103761"/>
                <a:ext cx="6848552" cy="385231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5" name="Hình chữ nhật: Góc Tròn 4">
            <a:extLst>
              <a:ext uri="{FF2B5EF4-FFF2-40B4-BE49-F238E27FC236}">
                <a16:creationId xmlns:a16="http://schemas.microsoft.com/office/drawing/2014/main" id="{87EF6A1D-CA2B-0FE1-3DD2-E13D585679CB}"/>
              </a:ext>
            </a:extLst>
          </p:cNvPr>
          <p:cNvSpPr/>
          <p:nvPr/>
        </p:nvSpPr>
        <p:spPr>
          <a:xfrm>
            <a:off x="606195" y="4177365"/>
            <a:ext cx="2942819" cy="1443790"/>
          </a:xfrm>
          <a:custGeom>
            <a:avLst/>
            <a:gdLst>
              <a:gd name="connsiteX0" fmla="*/ 0 w 2942819"/>
              <a:gd name="connsiteY0" fmla="*/ 240636 h 1443790"/>
              <a:gd name="connsiteX1" fmla="*/ 240636 w 2942819"/>
              <a:gd name="connsiteY1" fmla="*/ 0 h 1443790"/>
              <a:gd name="connsiteX2" fmla="*/ 2702183 w 2942819"/>
              <a:gd name="connsiteY2" fmla="*/ 0 h 1443790"/>
              <a:gd name="connsiteX3" fmla="*/ 2942819 w 2942819"/>
              <a:gd name="connsiteY3" fmla="*/ 240636 h 1443790"/>
              <a:gd name="connsiteX4" fmla="*/ 2942819 w 2942819"/>
              <a:gd name="connsiteY4" fmla="*/ 1203154 h 1443790"/>
              <a:gd name="connsiteX5" fmla="*/ 2702183 w 2942819"/>
              <a:gd name="connsiteY5" fmla="*/ 1443790 h 1443790"/>
              <a:gd name="connsiteX6" fmla="*/ 240636 w 2942819"/>
              <a:gd name="connsiteY6" fmla="*/ 1443790 h 1443790"/>
              <a:gd name="connsiteX7" fmla="*/ 0 w 2942819"/>
              <a:gd name="connsiteY7" fmla="*/ 1203154 h 1443790"/>
              <a:gd name="connsiteX8" fmla="*/ 0 w 2942819"/>
              <a:gd name="connsiteY8" fmla="*/ 240636 h 144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42819" h="1443790" extrusionOk="0">
                <a:moveTo>
                  <a:pt x="0" y="240636"/>
                </a:moveTo>
                <a:cubicBezTo>
                  <a:pt x="-3198" y="113347"/>
                  <a:pt x="94059" y="-5648"/>
                  <a:pt x="240636" y="0"/>
                </a:cubicBezTo>
                <a:cubicBezTo>
                  <a:pt x="1083215" y="-60713"/>
                  <a:pt x="1898706" y="61072"/>
                  <a:pt x="2702183" y="0"/>
                </a:cubicBezTo>
                <a:cubicBezTo>
                  <a:pt x="2821545" y="4525"/>
                  <a:pt x="2930891" y="121841"/>
                  <a:pt x="2942819" y="240636"/>
                </a:cubicBezTo>
                <a:cubicBezTo>
                  <a:pt x="2996322" y="374313"/>
                  <a:pt x="2965255" y="973041"/>
                  <a:pt x="2942819" y="1203154"/>
                </a:cubicBezTo>
                <a:cubicBezTo>
                  <a:pt x="2947221" y="1331870"/>
                  <a:pt x="2842005" y="1444247"/>
                  <a:pt x="2702183" y="1443790"/>
                </a:cubicBezTo>
                <a:cubicBezTo>
                  <a:pt x="2130472" y="1370019"/>
                  <a:pt x="812796" y="1287907"/>
                  <a:pt x="240636" y="1443790"/>
                </a:cubicBezTo>
                <a:cubicBezTo>
                  <a:pt x="124762" y="1446259"/>
                  <a:pt x="-23675" y="1325249"/>
                  <a:pt x="0" y="1203154"/>
                </a:cubicBezTo>
                <a:cubicBezTo>
                  <a:pt x="52368" y="1065361"/>
                  <a:pt x="16218" y="456300"/>
                  <a:pt x="0" y="24063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98176570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980514B7-A4CE-642F-AC6A-1DA1C2D21FE4}"/>
              </a:ext>
            </a:extLst>
          </p:cNvPr>
          <p:cNvSpPr txBox="1"/>
          <p:nvPr/>
        </p:nvSpPr>
        <p:spPr>
          <a:xfrm>
            <a:off x="606195" y="4678564"/>
            <a:ext cx="2942819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UTM Avo" panose="02040603050506020204" pitchFamily="18" charset="0"/>
              </a:rPr>
              <a:t>QR CODE:</a:t>
            </a:r>
          </a:p>
          <a:p>
            <a:pPr algn="ctr"/>
            <a:r>
              <a:rPr lang="en-US" sz="1600" dirty="0">
                <a:latin typeface="UTM Avo" panose="02040603050506020204" pitchFamily="18" charset="0"/>
              </a:rPr>
              <a:t>Mô </a:t>
            </a:r>
            <a:r>
              <a:rPr lang="en-US" sz="1600" dirty="0" err="1">
                <a:latin typeface="UTM Avo" panose="02040603050506020204" pitchFamily="18" charset="0"/>
              </a:rPr>
              <a:t>hình</a:t>
            </a:r>
            <a:r>
              <a:rPr lang="en-US" sz="1600" dirty="0">
                <a:latin typeface="UTM Avo" panose="02040603050506020204" pitchFamily="18" charset="0"/>
              </a:rPr>
              <a:t> </a:t>
            </a:r>
            <a:r>
              <a:rPr lang="en-US" sz="1600" dirty="0" err="1">
                <a:latin typeface="UTM Avo" panose="02040603050506020204" pitchFamily="18" charset="0"/>
              </a:rPr>
              <a:t>thực</a:t>
            </a:r>
            <a:r>
              <a:rPr lang="en-US" sz="1600" dirty="0">
                <a:latin typeface="UTM Avo" panose="02040603050506020204" pitchFamily="18" charset="0"/>
              </a:rPr>
              <a:t> </a:t>
            </a:r>
            <a:r>
              <a:rPr lang="en-US" sz="1600" dirty="0" err="1">
                <a:latin typeface="UTM Avo" panose="02040603050506020204" pitchFamily="18" charset="0"/>
              </a:rPr>
              <a:t>thể</a:t>
            </a:r>
            <a:r>
              <a:rPr lang="en-US" sz="1600" dirty="0">
                <a:latin typeface="UTM Avo" panose="02040603050506020204" pitchFamily="18" charset="0"/>
              </a:rPr>
              <a:t> </a:t>
            </a:r>
            <a:r>
              <a:rPr lang="en-US" sz="1600" dirty="0" err="1">
                <a:latin typeface="UTM Avo" panose="02040603050506020204" pitchFamily="18" charset="0"/>
              </a:rPr>
              <a:t>liên</a:t>
            </a:r>
            <a:r>
              <a:rPr lang="en-US" sz="1600" dirty="0">
                <a:latin typeface="UTM Avo" panose="02040603050506020204" pitchFamily="18" charset="0"/>
              </a:rPr>
              <a:t> </a:t>
            </a:r>
            <a:r>
              <a:rPr lang="en-US" sz="1600" dirty="0" err="1">
                <a:latin typeface="UTM Avo" panose="02040603050506020204" pitchFamily="18" charset="0"/>
              </a:rPr>
              <a:t>kết</a:t>
            </a:r>
            <a:endParaRPr lang="en-US" sz="1600" dirty="0">
              <a:latin typeface="UTM Avo" panose="02040603050506020204" pitchFamily="18" charset="0"/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E8003B6C-0A9A-F9E4-657B-52B3A9FFEB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51" y="2587278"/>
            <a:ext cx="1933712" cy="193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20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diagram of a company&#10;&#10;Description automatically generated">
            <a:extLst>
              <a:ext uri="{FF2B5EF4-FFF2-40B4-BE49-F238E27FC236}">
                <a16:creationId xmlns:a16="http://schemas.microsoft.com/office/drawing/2014/main" id="{47BE8ABA-EAB0-FEC7-DAA3-4576463C9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469" y="0"/>
            <a:ext cx="10279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946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ình ảnh 11">
            <a:extLst>
              <a:ext uri="{FF2B5EF4-FFF2-40B4-BE49-F238E27FC236}">
                <a16:creationId xmlns:a16="http://schemas.microsoft.com/office/drawing/2014/main" id="{8920B65E-20D6-7B5C-9956-8904F6132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5468" y="388122"/>
            <a:ext cx="2033230" cy="842016"/>
          </a:xfrm>
          <a:prstGeom prst="rect">
            <a:avLst/>
          </a:prstGeom>
        </p:spPr>
      </p:pic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9013434F-A0C2-FDCD-893B-4211F13D2618}"/>
              </a:ext>
            </a:extLst>
          </p:cNvPr>
          <p:cNvSpPr txBox="1"/>
          <p:nvPr/>
        </p:nvSpPr>
        <p:spPr>
          <a:xfrm>
            <a:off x="859523" y="434233"/>
            <a:ext cx="3939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D6313B"/>
                </a:solidFill>
                <a:latin typeface="UTM Avo" panose="02040603050506020204" pitchFamily="18" charset="0"/>
                <a:cs typeface="Segoe UI" panose="020B0502040204020203" pitchFamily="34" charset="0"/>
              </a:rPr>
              <a:t>ĐẠI HỌC BÁCH KHOA HÀ NỘI</a:t>
            </a:r>
          </a:p>
        </p:txBody>
      </p:sp>
      <p:pic>
        <p:nvPicPr>
          <p:cNvPr id="30" name="Picture 2" descr="Mẫu thiết kế logo trường Đại Học Bách Khoa Hà Nội Vector | Thiết kế logo,  Trường đại học, Đại học">
            <a:extLst>
              <a:ext uri="{FF2B5EF4-FFF2-40B4-BE49-F238E27FC236}">
                <a16:creationId xmlns:a16="http://schemas.microsoft.com/office/drawing/2014/main" id="{CEDCBAFF-7E8D-CBB0-EADC-0BCE6E85B5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67"/>
          <a:stretch/>
        </p:blipFill>
        <p:spPr bwMode="auto">
          <a:xfrm>
            <a:off x="438909" y="427003"/>
            <a:ext cx="378971" cy="56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2A1B0B40-0457-F8F1-E9E8-5E3637C3BAD5}"/>
              </a:ext>
            </a:extLst>
          </p:cNvPr>
          <p:cNvSpPr txBox="1"/>
          <p:nvPr/>
        </p:nvSpPr>
        <p:spPr>
          <a:xfrm>
            <a:off x="859523" y="718461"/>
            <a:ext cx="35820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UTM Avo" panose="02040603050506020204" pitchFamily="18" charset="0"/>
                <a:cs typeface="Segoe UI" panose="020B0502040204020203" pitchFamily="34" charset="0"/>
              </a:rPr>
              <a:t>KHOA TOÁN – TIN</a:t>
            </a:r>
            <a:endParaRPr lang="en-US" sz="1200" dirty="0">
              <a:latin typeface="UTM Avo" panose="02040603050506020204" pitchFamily="18" charset="0"/>
              <a:cs typeface="Segoe UI" panose="020B0502040204020203" pitchFamily="34" charset="0"/>
            </a:endParaRPr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EEDA8D2D-9B5C-562C-2B91-9A49BB4FC6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2E39B59-8291-8553-D940-612D8B7215AA}"/>
              </a:ext>
            </a:extLst>
          </p:cNvPr>
          <p:cNvSpPr/>
          <p:nvPr/>
        </p:nvSpPr>
        <p:spPr>
          <a:xfrm>
            <a:off x="0" y="2413000"/>
            <a:ext cx="12192000" cy="20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C82DF32E-A2AF-73ED-3501-55DEC9BAC411}"/>
              </a:ext>
            </a:extLst>
          </p:cNvPr>
          <p:cNvSpPr txBox="1"/>
          <p:nvPr/>
        </p:nvSpPr>
        <p:spPr>
          <a:xfrm>
            <a:off x="2806627" y="2915980"/>
            <a:ext cx="81269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UTM Avo" panose="02040603050506020204" pitchFamily="18" charset="0"/>
              </a:rPr>
              <a:t>KẾT QUẢ ÁNH XẠ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DA28336B-8D46-2A21-52C4-60000598D9E7}"/>
              </a:ext>
            </a:extLst>
          </p:cNvPr>
          <p:cNvSpPr txBox="1"/>
          <p:nvPr/>
        </p:nvSpPr>
        <p:spPr>
          <a:xfrm>
            <a:off x="2974853" y="3657407"/>
            <a:ext cx="7654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UTM Avo" panose="02040603050506020204" pitchFamily="18" charset="0"/>
              </a:rPr>
              <a:t>TỪ MÔ HÌNH THỰC THỂ LIÊN KẾT SANG MÔ HÌNH DỮ LIỆU QUAN HỆ</a:t>
            </a:r>
            <a:endParaRPr lang="vi-VN" dirty="0"/>
          </a:p>
        </p:txBody>
      </p:sp>
      <p:sp>
        <p:nvSpPr>
          <p:cNvPr id="7" name="Hình chữ nhật: Góc Tròn 6">
            <a:extLst>
              <a:ext uri="{FF2B5EF4-FFF2-40B4-BE49-F238E27FC236}">
                <a16:creationId xmlns:a16="http://schemas.microsoft.com/office/drawing/2014/main" id="{AC5C6584-8CE9-3D24-D1AC-52D0D553D3B0}"/>
              </a:ext>
            </a:extLst>
          </p:cNvPr>
          <p:cNvSpPr/>
          <p:nvPr/>
        </p:nvSpPr>
        <p:spPr>
          <a:xfrm>
            <a:off x="1043703" y="3114922"/>
            <a:ext cx="1611412" cy="83099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61797A3E-3B54-9C12-3B57-7CD8A5812059}"/>
              </a:ext>
            </a:extLst>
          </p:cNvPr>
          <p:cNvSpPr txBox="1"/>
          <p:nvPr/>
        </p:nvSpPr>
        <p:spPr>
          <a:xfrm>
            <a:off x="1195215" y="3114923"/>
            <a:ext cx="1459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UTM Avo" panose="02040603050506020204" pitchFamily="18" charset="0"/>
              </a:rPr>
              <a:t>3.2.</a:t>
            </a:r>
            <a:endParaRPr lang="vi-VN" sz="4800" b="1" dirty="0"/>
          </a:p>
        </p:txBody>
      </p:sp>
    </p:spTree>
    <p:extLst>
      <p:ext uri="{BB962C8B-B14F-4D97-AF65-F5344CB8AC3E}">
        <p14:creationId xmlns:p14="http://schemas.microsoft.com/office/powerpoint/2010/main" val="1629472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6F43ACD2-2D56-3EC5-F563-87114A7A3F2C}"/>
              </a:ext>
            </a:extLst>
          </p:cNvPr>
          <p:cNvSpPr txBox="1"/>
          <p:nvPr/>
        </p:nvSpPr>
        <p:spPr>
          <a:xfrm>
            <a:off x="838200" y="269678"/>
            <a:ext cx="3939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D6313B"/>
                </a:solidFill>
                <a:latin typeface="UTM Avo" panose="02040603050506020204" pitchFamily="18" charset="0"/>
                <a:cs typeface="Segoe UI" panose="020B0502040204020203" pitchFamily="34" charset="0"/>
              </a:rPr>
              <a:t>ĐẠI HỌC BÁCH KHOA HÀ NỘI</a:t>
            </a:r>
          </a:p>
        </p:txBody>
      </p:sp>
      <p:pic>
        <p:nvPicPr>
          <p:cNvPr id="9" name="Picture 2" descr="Mẫu thiết kế logo trường Đại Học Bách Khoa Hà Nội Vector | Thiết kế logo,  Trường đại học, Đại học">
            <a:extLst>
              <a:ext uri="{FF2B5EF4-FFF2-40B4-BE49-F238E27FC236}">
                <a16:creationId xmlns:a16="http://schemas.microsoft.com/office/drawing/2014/main" id="{EE629BD8-C131-2D58-7154-13F6A9F3FF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67"/>
          <a:stretch/>
        </p:blipFill>
        <p:spPr bwMode="auto">
          <a:xfrm>
            <a:off x="452837" y="270805"/>
            <a:ext cx="306717" cy="46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272272FD-7C29-76FC-EBB5-6374F4D0E960}"/>
              </a:ext>
            </a:extLst>
          </p:cNvPr>
          <p:cNvSpPr txBox="1"/>
          <p:nvPr/>
        </p:nvSpPr>
        <p:spPr>
          <a:xfrm>
            <a:off x="833560" y="483678"/>
            <a:ext cx="35820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UTM Avo" panose="02040603050506020204" pitchFamily="18" charset="0"/>
                <a:cs typeface="Segoe UI" panose="020B0502040204020203" pitchFamily="34" charset="0"/>
              </a:rPr>
              <a:t>KHOA TOÁN – TIN</a:t>
            </a:r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0E86450E-B11C-5E7E-C93E-40894BA82729}"/>
              </a:ext>
            </a:extLst>
          </p:cNvPr>
          <p:cNvSpPr/>
          <p:nvPr/>
        </p:nvSpPr>
        <p:spPr>
          <a:xfrm>
            <a:off x="0" y="901929"/>
            <a:ext cx="12192000" cy="392294"/>
          </a:xfrm>
          <a:custGeom>
            <a:avLst/>
            <a:gdLst>
              <a:gd name="connsiteX0" fmla="*/ 0 w 12192000"/>
              <a:gd name="connsiteY0" fmla="*/ 0 h 392294"/>
              <a:gd name="connsiteX1" fmla="*/ 311573 w 12192000"/>
              <a:gd name="connsiteY1" fmla="*/ 0 h 392294"/>
              <a:gd name="connsiteX2" fmla="*/ 623147 w 12192000"/>
              <a:gd name="connsiteY2" fmla="*/ 0 h 392294"/>
              <a:gd name="connsiteX3" fmla="*/ 1300480 w 12192000"/>
              <a:gd name="connsiteY3" fmla="*/ 0 h 392294"/>
              <a:gd name="connsiteX4" fmla="*/ 2099733 w 12192000"/>
              <a:gd name="connsiteY4" fmla="*/ 0 h 392294"/>
              <a:gd name="connsiteX5" fmla="*/ 2777067 w 12192000"/>
              <a:gd name="connsiteY5" fmla="*/ 0 h 392294"/>
              <a:gd name="connsiteX6" fmla="*/ 3698240 w 12192000"/>
              <a:gd name="connsiteY6" fmla="*/ 0 h 392294"/>
              <a:gd name="connsiteX7" fmla="*/ 4253653 w 12192000"/>
              <a:gd name="connsiteY7" fmla="*/ 0 h 392294"/>
              <a:gd name="connsiteX8" fmla="*/ 4930987 w 12192000"/>
              <a:gd name="connsiteY8" fmla="*/ 0 h 392294"/>
              <a:gd name="connsiteX9" fmla="*/ 5852160 w 12192000"/>
              <a:gd name="connsiteY9" fmla="*/ 0 h 392294"/>
              <a:gd name="connsiteX10" fmla="*/ 6773333 w 12192000"/>
              <a:gd name="connsiteY10" fmla="*/ 0 h 392294"/>
              <a:gd name="connsiteX11" fmla="*/ 7328747 w 12192000"/>
              <a:gd name="connsiteY11" fmla="*/ 0 h 392294"/>
              <a:gd name="connsiteX12" fmla="*/ 8006080 w 12192000"/>
              <a:gd name="connsiteY12" fmla="*/ 0 h 392294"/>
              <a:gd name="connsiteX13" fmla="*/ 8317653 w 12192000"/>
              <a:gd name="connsiteY13" fmla="*/ 0 h 392294"/>
              <a:gd name="connsiteX14" fmla="*/ 9238827 w 12192000"/>
              <a:gd name="connsiteY14" fmla="*/ 0 h 392294"/>
              <a:gd name="connsiteX15" fmla="*/ 9672320 w 12192000"/>
              <a:gd name="connsiteY15" fmla="*/ 0 h 392294"/>
              <a:gd name="connsiteX16" fmla="*/ 10593493 w 12192000"/>
              <a:gd name="connsiteY16" fmla="*/ 0 h 392294"/>
              <a:gd name="connsiteX17" fmla="*/ 11514667 w 12192000"/>
              <a:gd name="connsiteY17" fmla="*/ 0 h 392294"/>
              <a:gd name="connsiteX18" fmla="*/ 12192000 w 12192000"/>
              <a:gd name="connsiteY18" fmla="*/ 0 h 392294"/>
              <a:gd name="connsiteX19" fmla="*/ 12192000 w 12192000"/>
              <a:gd name="connsiteY19" fmla="*/ 392294 h 392294"/>
              <a:gd name="connsiteX20" fmla="*/ 11636587 w 12192000"/>
              <a:gd name="connsiteY20" fmla="*/ 392294 h 392294"/>
              <a:gd name="connsiteX21" fmla="*/ 11203093 w 12192000"/>
              <a:gd name="connsiteY21" fmla="*/ 392294 h 392294"/>
              <a:gd name="connsiteX22" fmla="*/ 10769600 w 12192000"/>
              <a:gd name="connsiteY22" fmla="*/ 392294 h 392294"/>
              <a:gd name="connsiteX23" fmla="*/ 10214187 w 12192000"/>
              <a:gd name="connsiteY23" fmla="*/ 392294 h 392294"/>
              <a:gd name="connsiteX24" fmla="*/ 9536853 w 12192000"/>
              <a:gd name="connsiteY24" fmla="*/ 392294 h 392294"/>
              <a:gd name="connsiteX25" fmla="*/ 9103360 w 12192000"/>
              <a:gd name="connsiteY25" fmla="*/ 392294 h 392294"/>
              <a:gd name="connsiteX26" fmla="*/ 8791787 w 12192000"/>
              <a:gd name="connsiteY26" fmla="*/ 392294 h 392294"/>
              <a:gd name="connsiteX27" fmla="*/ 8236373 w 12192000"/>
              <a:gd name="connsiteY27" fmla="*/ 392294 h 392294"/>
              <a:gd name="connsiteX28" fmla="*/ 7559040 w 12192000"/>
              <a:gd name="connsiteY28" fmla="*/ 392294 h 392294"/>
              <a:gd name="connsiteX29" fmla="*/ 7247467 w 12192000"/>
              <a:gd name="connsiteY29" fmla="*/ 392294 h 392294"/>
              <a:gd name="connsiteX30" fmla="*/ 6448213 w 12192000"/>
              <a:gd name="connsiteY30" fmla="*/ 392294 h 392294"/>
              <a:gd name="connsiteX31" fmla="*/ 5527040 w 12192000"/>
              <a:gd name="connsiteY31" fmla="*/ 392294 h 392294"/>
              <a:gd name="connsiteX32" fmla="*/ 4727787 w 12192000"/>
              <a:gd name="connsiteY32" fmla="*/ 392294 h 392294"/>
              <a:gd name="connsiteX33" fmla="*/ 4050453 w 12192000"/>
              <a:gd name="connsiteY33" fmla="*/ 392294 h 392294"/>
              <a:gd name="connsiteX34" fmla="*/ 3373120 w 12192000"/>
              <a:gd name="connsiteY34" fmla="*/ 392294 h 392294"/>
              <a:gd name="connsiteX35" fmla="*/ 2573867 w 12192000"/>
              <a:gd name="connsiteY35" fmla="*/ 392294 h 392294"/>
              <a:gd name="connsiteX36" fmla="*/ 1774613 w 12192000"/>
              <a:gd name="connsiteY36" fmla="*/ 392294 h 392294"/>
              <a:gd name="connsiteX37" fmla="*/ 1341120 w 12192000"/>
              <a:gd name="connsiteY37" fmla="*/ 392294 h 392294"/>
              <a:gd name="connsiteX38" fmla="*/ 907627 w 12192000"/>
              <a:gd name="connsiteY38" fmla="*/ 392294 h 392294"/>
              <a:gd name="connsiteX39" fmla="*/ 0 w 12192000"/>
              <a:gd name="connsiteY39" fmla="*/ 392294 h 392294"/>
              <a:gd name="connsiteX40" fmla="*/ 0 w 12192000"/>
              <a:gd name="connsiteY40" fmla="*/ 0 h 392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192000" h="392294" fill="none" extrusionOk="0">
                <a:moveTo>
                  <a:pt x="0" y="0"/>
                </a:moveTo>
                <a:cubicBezTo>
                  <a:pt x="105109" y="358"/>
                  <a:pt x="248222" y="11262"/>
                  <a:pt x="311573" y="0"/>
                </a:cubicBezTo>
                <a:cubicBezTo>
                  <a:pt x="374924" y="-11262"/>
                  <a:pt x="504372" y="-3497"/>
                  <a:pt x="623147" y="0"/>
                </a:cubicBezTo>
                <a:cubicBezTo>
                  <a:pt x="741922" y="3497"/>
                  <a:pt x="1097737" y="24656"/>
                  <a:pt x="1300480" y="0"/>
                </a:cubicBezTo>
                <a:cubicBezTo>
                  <a:pt x="1503223" y="-24656"/>
                  <a:pt x="1890293" y="29435"/>
                  <a:pt x="2099733" y="0"/>
                </a:cubicBezTo>
                <a:cubicBezTo>
                  <a:pt x="2309173" y="-29435"/>
                  <a:pt x="2468762" y="-22939"/>
                  <a:pt x="2777067" y="0"/>
                </a:cubicBezTo>
                <a:cubicBezTo>
                  <a:pt x="3085372" y="22939"/>
                  <a:pt x="3331390" y="15016"/>
                  <a:pt x="3698240" y="0"/>
                </a:cubicBezTo>
                <a:cubicBezTo>
                  <a:pt x="4065090" y="-15016"/>
                  <a:pt x="4061362" y="18826"/>
                  <a:pt x="4253653" y="0"/>
                </a:cubicBezTo>
                <a:cubicBezTo>
                  <a:pt x="4445944" y="-18826"/>
                  <a:pt x="4786136" y="30039"/>
                  <a:pt x="4930987" y="0"/>
                </a:cubicBezTo>
                <a:cubicBezTo>
                  <a:pt x="5075838" y="-30039"/>
                  <a:pt x="5526790" y="-36951"/>
                  <a:pt x="5852160" y="0"/>
                </a:cubicBezTo>
                <a:cubicBezTo>
                  <a:pt x="6177530" y="36951"/>
                  <a:pt x="6565808" y="29903"/>
                  <a:pt x="6773333" y="0"/>
                </a:cubicBezTo>
                <a:cubicBezTo>
                  <a:pt x="6980858" y="-29903"/>
                  <a:pt x="7126285" y="-6855"/>
                  <a:pt x="7328747" y="0"/>
                </a:cubicBezTo>
                <a:cubicBezTo>
                  <a:pt x="7531209" y="6855"/>
                  <a:pt x="7762672" y="13405"/>
                  <a:pt x="8006080" y="0"/>
                </a:cubicBezTo>
                <a:cubicBezTo>
                  <a:pt x="8249488" y="-13405"/>
                  <a:pt x="8193561" y="479"/>
                  <a:pt x="8317653" y="0"/>
                </a:cubicBezTo>
                <a:cubicBezTo>
                  <a:pt x="8441745" y="-479"/>
                  <a:pt x="8834906" y="-41995"/>
                  <a:pt x="9238827" y="0"/>
                </a:cubicBezTo>
                <a:cubicBezTo>
                  <a:pt x="9642748" y="41995"/>
                  <a:pt x="9470719" y="-2978"/>
                  <a:pt x="9672320" y="0"/>
                </a:cubicBezTo>
                <a:cubicBezTo>
                  <a:pt x="9873921" y="2978"/>
                  <a:pt x="10169475" y="-5323"/>
                  <a:pt x="10593493" y="0"/>
                </a:cubicBezTo>
                <a:cubicBezTo>
                  <a:pt x="11017511" y="5323"/>
                  <a:pt x="11069016" y="23226"/>
                  <a:pt x="11514667" y="0"/>
                </a:cubicBezTo>
                <a:cubicBezTo>
                  <a:pt x="11960318" y="-23226"/>
                  <a:pt x="11969208" y="-27832"/>
                  <a:pt x="12192000" y="0"/>
                </a:cubicBezTo>
                <a:cubicBezTo>
                  <a:pt x="12182363" y="92599"/>
                  <a:pt x="12177824" y="279605"/>
                  <a:pt x="12192000" y="392294"/>
                </a:cubicBezTo>
                <a:cubicBezTo>
                  <a:pt x="12025083" y="405316"/>
                  <a:pt x="11865070" y="418082"/>
                  <a:pt x="11636587" y="392294"/>
                </a:cubicBezTo>
                <a:cubicBezTo>
                  <a:pt x="11408104" y="366506"/>
                  <a:pt x="11408938" y="379175"/>
                  <a:pt x="11203093" y="392294"/>
                </a:cubicBezTo>
                <a:cubicBezTo>
                  <a:pt x="10997248" y="405413"/>
                  <a:pt x="10932872" y="385866"/>
                  <a:pt x="10769600" y="392294"/>
                </a:cubicBezTo>
                <a:cubicBezTo>
                  <a:pt x="10606328" y="398722"/>
                  <a:pt x="10481983" y="402025"/>
                  <a:pt x="10214187" y="392294"/>
                </a:cubicBezTo>
                <a:cubicBezTo>
                  <a:pt x="9946391" y="382563"/>
                  <a:pt x="9714827" y="421984"/>
                  <a:pt x="9536853" y="392294"/>
                </a:cubicBezTo>
                <a:cubicBezTo>
                  <a:pt x="9358879" y="362604"/>
                  <a:pt x="9278281" y="371819"/>
                  <a:pt x="9103360" y="392294"/>
                </a:cubicBezTo>
                <a:cubicBezTo>
                  <a:pt x="8928439" y="412769"/>
                  <a:pt x="8940762" y="381666"/>
                  <a:pt x="8791787" y="392294"/>
                </a:cubicBezTo>
                <a:cubicBezTo>
                  <a:pt x="8642812" y="402922"/>
                  <a:pt x="8485006" y="365688"/>
                  <a:pt x="8236373" y="392294"/>
                </a:cubicBezTo>
                <a:cubicBezTo>
                  <a:pt x="7987740" y="418900"/>
                  <a:pt x="7761124" y="359758"/>
                  <a:pt x="7559040" y="392294"/>
                </a:cubicBezTo>
                <a:cubicBezTo>
                  <a:pt x="7356956" y="424830"/>
                  <a:pt x="7394039" y="396979"/>
                  <a:pt x="7247467" y="392294"/>
                </a:cubicBezTo>
                <a:cubicBezTo>
                  <a:pt x="7100895" y="387609"/>
                  <a:pt x="6761286" y="381991"/>
                  <a:pt x="6448213" y="392294"/>
                </a:cubicBezTo>
                <a:cubicBezTo>
                  <a:pt x="6135140" y="402597"/>
                  <a:pt x="5962827" y="362506"/>
                  <a:pt x="5527040" y="392294"/>
                </a:cubicBezTo>
                <a:cubicBezTo>
                  <a:pt x="5091253" y="422082"/>
                  <a:pt x="4907488" y="377751"/>
                  <a:pt x="4727787" y="392294"/>
                </a:cubicBezTo>
                <a:cubicBezTo>
                  <a:pt x="4548086" y="406837"/>
                  <a:pt x="4316330" y="403390"/>
                  <a:pt x="4050453" y="392294"/>
                </a:cubicBezTo>
                <a:cubicBezTo>
                  <a:pt x="3784576" y="381198"/>
                  <a:pt x="3707551" y="403031"/>
                  <a:pt x="3373120" y="392294"/>
                </a:cubicBezTo>
                <a:cubicBezTo>
                  <a:pt x="3038689" y="381557"/>
                  <a:pt x="2891998" y="391534"/>
                  <a:pt x="2573867" y="392294"/>
                </a:cubicBezTo>
                <a:cubicBezTo>
                  <a:pt x="2255736" y="393054"/>
                  <a:pt x="2099388" y="392859"/>
                  <a:pt x="1774613" y="392294"/>
                </a:cubicBezTo>
                <a:cubicBezTo>
                  <a:pt x="1449838" y="391729"/>
                  <a:pt x="1430436" y="407272"/>
                  <a:pt x="1341120" y="392294"/>
                </a:cubicBezTo>
                <a:cubicBezTo>
                  <a:pt x="1251804" y="377316"/>
                  <a:pt x="1108349" y="376882"/>
                  <a:pt x="907627" y="392294"/>
                </a:cubicBezTo>
                <a:cubicBezTo>
                  <a:pt x="706905" y="407706"/>
                  <a:pt x="424157" y="428861"/>
                  <a:pt x="0" y="392294"/>
                </a:cubicBezTo>
                <a:cubicBezTo>
                  <a:pt x="11184" y="226055"/>
                  <a:pt x="-17304" y="92912"/>
                  <a:pt x="0" y="0"/>
                </a:cubicBezTo>
                <a:close/>
              </a:path>
              <a:path w="12192000" h="392294" stroke="0" extrusionOk="0">
                <a:moveTo>
                  <a:pt x="0" y="0"/>
                </a:moveTo>
                <a:cubicBezTo>
                  <a:pt x="103503" y="-1369"/>
                  <a:pt x="270438" y="903"/>
                  <a:pt x="433493" y="0"/>
                </a:cubicBezTo>
                <a:cubicBezTo>
                  <a:pt x="596548" y="-903"/>
                  <a:pt x="723462" y="-2397"/>
                  <a:pt x="866987" y="0"/>
                </a:cubicBezTo>
                <a:cubicBezTo>
                  <a:pt x="1010512" y="2397"/>
                  <a:pt x="1369185" y="30149"/>
                  <a:pt x="1666240" y="0"/>
                </a:cubicBezTo>
                <a:cubicBezTo>
                  <a:pt x="1963295" y="-30149"/>
                  <a:pt x="2095159" y="29865"/>
                  <a:pt x="2343573" y="0"/>
                </a:cubicBezTo>
                <a:cubicBezTo>
                  <a:pt x="2591987" y="-29865"/>
                  <a:pt x="2780738" y="18342"/>
                  <a:pt x="3020907" y="0"/>
                </a:cubicBezTo>
                <a:cubicBezTo>
                  <a:pt x="3261076" y="-18342"/>
                  <a:pt x="3465560" y="3789"/>
                  <a:pt x="3698240" y="0"/>
                </a:cubicBezTo>
                <a:cubicBezTo>
                  <a:pt x="3930920" y="-3789"/>
                  <a:pt x="3925563" y="-14564"/>
                  <a:pt x="4009813" y="0"/>
                </a:cubicBezTo>
                <a:cubicBezTo>
                  <a:pt x="4094063" y="14564"/>
                  <a:pt x="4471176" y="17706"/>
                  <a:pt x="4687147" y="0"/>
                </a:cubicBezTo>
                <a:cubicBezTo>
                  <a:pt x="4903118" y="-17706"/>
                  <a:pt x="5368657" y="-17632"/>
                  <a:pt x="5608320" y="0"/>
                </a:cubicBezTo>
                <a:cubicBezTo>
                  <a:pt x="5847983" y="17632"/>
                  <a:pt x="6116667" y="37303"/>
                  <a:pt x="6529493" y="0"/>
                </a:cubicBezTo>
                <a:cubicBezTo>
                  <a:pt x="6942319" y="-37303"/>
                  <a:pt x="7009021" y="11478"/>
                  <a:pt x="7450667" y="0"/>
                </a:cubicBezTo>
                <a:cubicBezTo>
                  <a:pt x="7892313" y="-11478"/>
                  <a:pt x="8049799" y="-19216"/>
                  <a:pt x="8249920" y="0"/>
                </a:cubicBezTo>
                <a:cubicBezTo>
                  <a:pt x="8450041" y="19216"/>
                  <a:pt x="8604734" y="15580"/>
                  <a:pt x="8805333" y="0"/>
                </a:cubicBezTo>
                <a:cubicBezTo>
                  <a:pt x="9005932" y="-15580"/>
                  <a:pt x="9043137" y="-3052"/>
                  <a:pt x="9116907" y="0"/>
                </a:cubicBezTo>
                <a:cubicBezTo>
                  <a:pt x="9190677" y="3052"/>
                  <a:pt x="9543435" y="16600"/>
                  <a:pt x="9672320" y="0"/>
                </a:cubicBezTo>
                <a:cubicBezTo>
                  <a:pt x="9801205" y="-16600"/>
                  <a:pt x="9994484" y="-14545"/>
                  <a:pt x="10105813" y="0"/>
                </a:cubicBezTo>
                <a:cubicBezTo>
                  <a:pt x="10217142" y="14545"/>
                  <a:pt x="10658091" y="-27050"/>
                  <a:pt x="10905067" y="0"/>
                </a:cubicBezTo>
                <a:cubicBezTo>
                  <a:pt x="11152043" y="27050"/>
                  <a:pt x="11228278" y="-18923"/>
                  <a:pt x="11460480" y="0"/>
                </a:cubicBezTo>
                <a:cubicBezTo>
                  <a:pt x="11692682" y="18923"/>
                  <a:pt x="11987982" y="31101"/>
                  <a:pt x="12192000" y="0"/>
                </a:cubicBezTo>
                <a:cubicBezTo>
                  <a:pt x="12195086" y="129024"/>
                  <a:pt x="12189135" y="304488"/>
                  <a:pt x="12192000" y="392294"/>
                </a:cubicBezTo>
                <a:cubicBezTo>
                  <a:pt x="11861697" y="431543"/>
                  <a:pt x="11590815" y="436465"/>
                  <a:pt x="11270827" y="392294"/>
                </a:cubicBezTo>
                <a:cubicBezTo>
                  <a:pt x="10950839" y="348123"/>
                  <a:pt x="11102647" y="385619"/>
                  <a:pt x="10959253" y="392294"/>
                </a:cubicBezTo>
                <a:cubicBezTo>
                  <a:pt x="10815859" y="398969"/>
                  <a:pt x="10720181" y="396152"/>
                  <a:pt x="10525760" y="392294"/>
                </a:cubicBezTo>
                <a:cubicBezTo>
                  <a:pt x="10331339" y="388436"/>
                  <a:pt x="10223984" y="387344"/>
                  <a:pt x="9970347" y="392294"/>
                </a:cubicBezTo>
                <a:cubicBezTo>
                  <a:pt x="9716710" y="397244"/>
                  <a:pt x="9409352" y="347699"/>
                  <a:pt x="9049173" y="392294"/>
                </a:cubicBezTo>
                <a:cubicBezTo>
                  <a:pt x="8688994" y="436889"/>
                  <a:pt x="8552862" y="399881"/>
                  <a:pt x="8128000" y="392294"/>
                </a:cubicBezTo>
                <a:cubicBezTo>
                  <a:pt x="7703138" y="384707"/>
                  <a:pt x="7684018" y="384817"/>
                  <a:pt x="7572587" y="392294"/>
                </a:cubicBezTo>
                <a:cubicBezTo>
                  <a:pt x="7461156" y="399771"/>
                  <a:pt x="7228015" y="396004"/>
                  <a:pt x="7139093" y="392294"/>
                </a:cubicBezTo>
                <a:cubicBezTo>
                  <a:pt x="7050171" y="388584"/>
                  <a:pt x="6645417" y="377375"/>
                  <a:pt x="6461760" y="392294"/>
                </a:cubicBezTo>
                <a:cubicBezTo>
                  <a:pt x="6278103" y="407213"/>
                  <a:pt x="6092361" y="386035"/>
                  <a:pt x="5906347" y="392294"/>
                </a:cubicBezTo>
                <a:cubicBezTo>
                  <a:pt x="5720333" y="398553"/>
                  <a:pt x="5346186" y="388847"/>
                  <a:pt x="4985173" y="392294"/>
                </a:cubicBezTo>
                <a:cubicBezTo>
                  <a:pt x="4624160" y="395741"/>
                  <a:pt x="4756096" y="374703"/>
                  <a:pt x="4551680" y="392294"/>
                </a:cubicBezTo>
                <a:cubicBezTo>
                  <a:pt x="4347264" y="409885"/>
                  <a:pt x="4176575" y="368099"/>
                  <a:pt x="3874347" y="392294"/>
                </a:cubicBezTo>
                <a:cubicBezTo>
                  <a:pt x="3572119" y="416489"/>
                  <a:pt x="3473207" y="406534"/>
                  <a:pt x="3075093" y="392294"/>
                </a:cubicBezTo>
                <a:cubicBezTo>
                  <a:pt x="2676979" y="378054"/>
                  <a:pt x="2821824" y="379991"/>
                  <a:pt x="2641600" y="392294"/>
                </a:cubicBezTo>
                <a:cubicBezTo>
                  <a:pt x="2461376" y="404597"/>
                  <a:pt x="2135846" y="352147"/>
                  <a:pt x="1720427" y="392294"/>
                </a:cubicBezTo>
                <a:cubicBezTo>
                  <a:pt x="1305008" y="432441"/>
                  <a:pt x="1492352" y="399541"/>
                  <a:pt x="1286933" y="392294"/>
                </a:cubicBezTo>
                <a:cubicBezTo>
                  <a:pt x="1081514" y="385047"/>
                  <a:pt x="880257" y="417033"/>
                  <a:pt x="731520" y="392294"/>
                </a:cubicBezTo>
                <a:cubicBezTo>
                  <a:pt x="582783" y="367555"/>
                  <a:pt x="324828" y="419578"/>
                  <a:pt x="0" y="392294"/>
                </a:cubicBezTo>
                <a:cubicBezTo>
                  <a:pt x="-3480" y="290997"/>
                  <a:pt x="-8156" y="140234"/>
                  <a:pt x="0" y="0"/>
                </a:cubicBezTo>
                <a:close/>
              </a:path>
            </a:pathLst>
          </a:custGeom>
          <a:solidFill>
            <a:srgbClr val="F5C3C3"/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73600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 dirty="0">
              <a:solidFill>
                <a:schemeClr val="tx1"/>
              </a:solidFill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96F0A187-370E-D9F4-8B7B-C2A508F4D528}"/>
              </a:ext>
            </a:extLst>
          </p:cNvPr>
          <p:cNvSpPr txBox="1"/>
          <p:nvPr/>
        </p:nvSpPr>
        <p:spPr>
          <a:xfrm>
            <a:off x="358646" y="931968"/>
            <a:ext cx="9547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UTM Avo" panose="02040603050506020204" pitchFamily="18" charset="0"/>
              </a:rPr>
              <a:t>KẾT QUẢ ÁNH XẠ TỪ MÔ HÌNH THỰC THỂ LIÊN KẾT SANG MÔ HÌNH DỮ LIỆU QUAN HỆ</a:t>
            </a: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EF9F4945-72E2-976F-9967-BA006B96D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72138" y="221736"/>
            <a:ext cx="1642472" cy="680192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D2FC369F-494C-4F5B-51C2-20F38C31506A}"/>
              </a:ext>
            </a:extLst>
          </p:cNvPr>
          <p:cNvSpPr txBox="1"/>
          <p:nvPr/>
        </p:nvSpPr>
        <p:spPr>
          <a:xfrm>
            <a:off x="424937" y="1716611"/>
            <a:ext cx="11342125" cy="4766113"/>
          </a:xfrm>
          <a:custGeom>
            <a:avLst/>
            <a:gdLst>
              <a:gd name="connsiteX0" fmla="*/ 0 w 11342125"/>
              <a:gd name="connsiteY0" fmla="*/ 0 h 4766113"/>
              <a:gd name="connsiteX1" fmla="*/ 11342125 w 11342125"/>
              <a:gd name="connsiteY1" fmla="*/ 0 h 4766113"/>
              <a:gd name="connsiteX2" fmla="*/ 11342125 w 11342125"/>
              <a:gd name="connsiteY2" fmla="*/ 4766113 h 4766113"/>
              <a:gd name="connsiteX3" fmla="*/ 0 w 11342125"/>
              <a:gd name="connsiteY3" fmla="*/ 4766113 h 4766113"/>
              <a:gd name="connsiteX4" fmla="*/ 0 w 11342125"/>
              <a:gd name="connsiteY4" fmla="*/ 0 h 4766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42125" h="4766113" extrusionOk="0">
                <a:moveTo>
                  <a:pt x="0" y="0"/>
                </a:moveTo>
                <a:cubicBezTo>
                  <a:pt x="2394515" y="-77971"/>
                  <a:pt x="7529947" y="109692"/>
                  <a:pt x="11342125" y="0"/>
                </a:cubicBezTo>
                <a:cubicBezTo>
                  <a:pt x="11359072" y="1428805"/>
                  <a:pt x="11303236" y="3312577"/>
                  <a:pt x="11342125" y="4766113"/>
                </a:cubicBezTo>
                <a:cubicBezTo>
                  <a:pt x="7196295" y="4910433"/>
                  <a:pt x="1964073" y="4825087"/>
                  <a:pt x="0" y="4766113"/>
                </a:cubicBezTo>
                <a:cubicBezTo>
                  <a:pt x="50518" y="2651205"/>
                  <a:pt x="71595" y="1245028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363327939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marL="0" marR="0" algn="just">
              <a:lnSpc>
                <a:spcPct val="135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KHACH_HANG 	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400" b="1" dirty="0" err="1">
                <a:effectLst/>
                <a:highlight>
                  <a:srgbClr val="F3C1C1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id_khach_hang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ten_khach_hang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email,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so_dien_thoai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dia_chi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mat_khau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 marL="0" marR="0" algn="just">
              <a:lnSpc>
                <a:spcPct val="135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SAN_PHAM 	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400" b="1" dirty="0" err="1">
                <a:effectLst/>
                <a:highlight>
                  <a:srgbClr val="F3C1C1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id_san_pham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ten_san_pham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mo_ta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gia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400" b="1" dirty="0" err="1">
                <a:effectLst/>
                <a:highlight>
                  <a:srgbClr val="DBF0F9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id_danh_muc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thuong_hieu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so_luong_trong_kho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hinh_anh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400" b="1" dirty="0" err="1">
                <a:effectLst/>
                <a:highlight>
                  <a:srgbClr val="DBF0F9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id_nha_cung_cap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 marL="0" marR="0" algn="just">
              <a:lnSpc>
                <a:spcPct val="135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DON_HANG 	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400" b="1" dirty="0" err="1">
                <a:effectLst/>
                <a:highlight>
                  <a:srgbClr val="F3C1C1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id_don_hang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400" b="1" dirty="0" err="1">
                <a:effectLst/>
                <a:highlight>
                  <a:srgbClr val="DBF0F9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id_khach_hang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ngay_dat_hang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trang_thai_don_hang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tong_tien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dia_chi_giao_hang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phuong_thuc_thanh_toan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 marL="0" marR="0" algn="just">
              <a:lnSpc>
                <a:spcPct val="135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CHI_TIET_DON_HANG 	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400" b="1" dirty="0" err="1">
                <a:effectLst/>
                <a:highlight>
                  <a:srgbClr val="F3C1C1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id_don_hang</a:t>
            </a:r>
            <a:r>
              <a:rPr lang="en-US" sz="1400" b="1" dirty="0">
                <a:effectLst/>
                <a:highlight>
                  <a:srgbClr val="F3C1C1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400" b="1" dirty="0" err="1">
                <a:effectLst/>
                <a:highlight>
                  <a:srgbClr val="F3C1C1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id_san_pham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so_luong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gia_don_vi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 marL="0" marR="0" algn="just">
              <a:lnSpc>
                <a:spcPct val="135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DANH_MUC 	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400" b="1" dirty="0" err="1">
                <a:effectLst/>
                <a:highlight>
                  <a:srgbClr val="F3C1C1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id_danh_muc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ten_danh_muc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mo_ta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 marL="0" marR="0" algn="just">
              <a:lnSpc>
                <a:spcPct val="135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GIO_HANG 	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400" b="1" dirty="0" err="1">
                <a:effectLst/>
                <a:highlight>
                  <a:srgbClr val="F3C1C1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id_gio_hang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400" b="1" dirty="0" err="1">
                <a:effectLst/>
                <a:highlight>
                  <a:srgbClr val="DBF0F9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id_khach_hang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so_luong_san_pham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 marL="0" marR="0" algn="just">
              <a:lnSpc>
                <a:spcPct val="135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CHI_TIET_GIO_HANG 	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400" b="1" dirty="0" err="1">
                <a:effectLst/>
                <a:highlight>
                  <a:srgbClr val="F3C1C1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id_gio_hang</a:t>
            </a:r>
            <a:r>
              <a:rPr lang="en-US" sz="1400" b="1" dirty="0">
                <a:effectLst/>
                <a:highlight>
                  <a:srgbClr val="F3C1C1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400" b="1" dirty="0" err="1">
                <a:effectLst/>
                <a:highlight>
                  <a:srgbClr val="F3C1C1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id_san_pham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so_luong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 marL="0" marR="0" algn="just">
              <a:lnSpc>
                <a:spcPct val="135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THANH_TOAN 	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400" b="1" dirty="0" err="1">
                <a:effectLst/>
                <a:highlight>
                  <a:srgbClr val="F3C1C1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id_thanh_toan</a:t>
            </a:r>
            <a:r>
              <a:rPr lang="en-US" sz="1400" b="1" dirty="0">
                <a:effectLst/>
                <a:highlight>
                  <a:srgbClr val="DBF0F9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400" b="1" dirty="0" err="1">
                <a:effectLst/>
                <a:highlight>
                  <a:srgbClr val="DBF0F9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id_don_hang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ngay_thanh_toan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phuong_thuc_thanh_toan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tinh_trang_thanh_toan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 marL="0" marR="0" algn="just">
              <a:lnSpc>
                <a:spcPct val="135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NHA_CUNG_CAP 	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400" b="1" dirty="0" err="1">
                <a:effectLst/>
                <a:highlight>
                  <a:srgbClr val="F3C1C1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id_nha_cung_cap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ten_nha_cung_cap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lien_he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dia_chi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 marL="0" marR="0" algn="just">
              <a:lnSpc>
                <a:spcPct val="135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KHUYEN_MAI 	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400" b="1" dirty="0" err="1">
                <a:effectLst/>
                <a:highlight>
                  <a:srgbClr val="F3C1C1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id_khuyen_mai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ten_khuyen_mai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mo_ta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ngay_bat_dau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ngay_ket_thuc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muc_giam_gia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 marL="0" marR="0" algn="just">
              <a:lnSpc>
                <a:spcPct val="135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SAN_PHAM_KHUYEN_MAI 	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400" b="1" dirty="0" err="1">
                <a:effectLst/>
                <a:highlight>
                  <a:srgbClr val="F3C1C1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id_khuyen_mai</a:t>
            </a:r>
            <a:r>
              <a:rPr lang="en-US" sz="1400" b="1" dirty="0">
                <a:effectLst/>
                <a:highlight>
                  <a:srgbClr val="F3C1C1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400" b="1" dirty="0" err="1">
                <a:effectLst/>
                <a:highlight>
                  <a:srgbClr val="F3C1C1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id_san_pham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 marL="0" marR="0" algn="just">
              <a:lnSpc>
                <a:spcPct val="135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PHAN_HOI 	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400" b="1" dirty="0" err="1">
                <a:effectLst/>
                <a:highlight>
                  <a:srgbClr val="F3C1C1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id_phan_hoi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400" b="1" dirty="0" err="1">
                <a:effectLst/>
                <a:highlight>
                  <a:srgbClr val="DBF0F9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id_san_pham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noi_dung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danh_gia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ngay_phan_hoi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 marL="0" marR="0" algn="just">
              <a:lnSpc>
                <a:spcPct val="135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ADMIN 		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400" b="1" dirty="0" err="1">
                <a:effectLst/>
                <a:highlight>
                  <a:srgbClr val="F3C1C1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id_admin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ten_admin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email,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so_dien_thoai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mat_khau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A8DFE441-D266-3D1F-E76A-C7AC49AA42F6}"/>
              </a:ext>
            </a:extLst>
          </p:cNvPr>
          <p:cNvSpPr txBox="1"/>
          <p:nvPr/>
        </p:nvSpPr>
        <p:spPr>
          <a:xfrm>
            <a:off x="10026108" y="5379630"/>
            <a:ext cx="1072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highlight>
                  <a:srgbClr val="DBF0F9"/>
                </a:highlight>
                <a:latin typeface="UTM Avo" panose="02040603050506020204" pitchFamily="18" charset="0"/>
              </a:rPr>
              <a:t>CHÚ THÍCH</a:t>
            </a:r>
          </a:p>
        </p:txBody>
      </p:sp>
      <p:sp>
        <p:nvSpPr>
          <p:cNvPr id="19" name="Hình chữ nhật: Góc Tròn 18">
            <a:extLst>
              <a:ext uri="{FF2B5EF4-FFF2-40B4-BE49-F238E27FC236}">
                <a16:creationId xmlns:a16="http://schemas.microsoft.com/office/drawing/2014/main" id="{3074A9DE-F0F5-5089-0282-0380D06342F8}"/>
              </a:ext>
            </a:extLst>
          </p:cNvPr>
          <p:cNvSpPr/>
          <p:nvPr/>
        </p:nvSpPr>
        <p:spPr>
          <a:xfrm>
            <a:off x="8915400" y="5669374"/>
            <a:ext cx="2192015" cy="69078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5E606F42-C5C0-6DF3-23A0-2AEB1FB09971}"/>
              </a:ext>
            </a:extLst>
          </p:cNvPr>
          <p:cNvSpPr txBox="1"/>
          <p:nvPr/>
        </p:nvSpPr>
        <p:spPr>
          <a:xfrm>
            <a:off x="10016857" y="5682312"/>
            <a:ext cx="1090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UTM Avo" panose="02040603050506020204" pitchFamily="18" charset="0"/>
              </a:rPr>
              <a:t>-</a:t>
            </a:r>
            <a:r>
              <a:rPr lang="en-US" sz="1200" dirty="0" err="1">
                <a:latin typeface="UTM Avo" panose="02040603050506020204" pitchFamily="18" charset="0"/>
              </a:rPr>
              <a:t>Khoá</a:t>
            </a:r>
            <a:r>
              <a:rPr lang="en-US" sz="1200" dirty="0">
                <a:latin typeface="UTM Avo" panose="02040603050506020204" pitchFamily="18" charset="0"/>
              </a:rPr>
              <a:t> </a:t>
            </a:r>
            <a:r>
              <a:rPr lang="en-US" sz="1200" dirty="0" err="1">
                <a:latin typeface="UTM Avo" panose="02040603050506020204" pitchFamily="18" charset="0"/>
              </a:rPr>
              <a:t>chính</a:t>
            </a:r>
            <a:endParaRPr lang="en-US" sz="1200" dirty="0">
              <a:latin typeface="UTM Avo" panose="02040603050506020204" pitchFamily="18" charset="0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AF330C0A-C8B5-8CEA-8BB7-668834B91D46}"/>
              </a:ext>
            </a:extLst>
          </p:cNvPr>
          <p:cNvSpPr txBox="1"/>
          <p:nvPr/>
        </p:nvSpPr>
        <p:spPr>
          <a:xfrm>
            <a:off x="9906000" y="5999524"/>
            <a:ext cx="1201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UTM Avo" panose="02040603050506020204" pitchFamily="18" charset="0"/>
              </a:rPr>
              <a:t>-</a:t>
            </a:r>
            <a:r>
              <a:rPr lang="en-US" sz="1200" dirty="0" err="1">
                <a:latin typeface="UTM Avo" panose="02040603050506020204" pitchFamily="18" charset="0"/>
              </a:rPr>
              <a:t>Khoá</a:t>
            </a:r>
            <a:r>
              <a:rPr lang="en-US" sz="1200" dirty="0">
                <a:latin typeface="UTM Avo" panose="02040603050506020204" pitchFamily="18" charset="0"/>
              </a:rPr>
              <a:t> </a:t>
            </a:r>
            <a:r>
              <a:rPr lang="en-US" sz="1200" dirty="0" err="1">
                <a:latin typeface="UTM Avo" panose="02040603050506020204" pitchFamily="18" charset="0"/>
              </a:rPr>
              <a:t>ngoại</a:t>
            </a:r>
            <a:endParaRPr lang="en-US" sz="1200" dirty="0">
              <a:latin typeface="UTM Avo" panose="02040603050506020204" pitchFamily="18" charset="0"/>
            </a:endParaRPr>
          </a:p>
        </p:txBody>
      </p:sp>
      <p:pic>
        <p:nvPicPr>
          <p:cNvPr id="14" name="Hình ảnh 13">
            <a:extLst>
              <a:ext uri="{FF2B5EF4-FFF2-40B4-BE49-F238E27FC236}">
                <a16:creationId xmlns:a16="http://schemas.microsoft.com/office/drawing/2014/main" id="{5BEC4790-F6C1-073D-37FE-27D16B9FA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142" y="5781040"/>
            <a:ext cx="790858" cy="134847"/>
          </a:xfrm>
          <a:prstGeom prst="rect">
            <a:avLst/>
          </a:prstGeom>
        </p:spPr>
      </p:pic>
      <p:pic>
        <p:nvPicPr>
          <p:cNvPr id="16" name="Hình ảnh 15">
            <a:extLst>
              <a:ext uri="{FF2B5EF4-FFF2-40B4-BE49-F238E27FC236}">
                <a16:creationId xmlns:a16="http://schemas.microsoft.com/office/drawing/2014/main" id="{410F07C4-C927-34D0-957B-F278EB2F6D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5142" y="6070600"/>
            <a:ext cx="764133" cy="13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105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2A9E0-6D84-7AC6-D198-81AFF078D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ình ảnh 11">
            <a:extLst>
              <a:ext uri="{FF2B5EF4-FFF2-40B4-BE49-F238E27FC236}">
                <a16:creationId xmlns:a16="http://schemas.microsoft.com/office/drawing/2014/main" id="{AE680EBB-4D7D-765F-CF01-10C6B74CF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5468" y="388122"/>
            <a:ext cx="2033230" cy="842016"/>
          </a:xfrm>
          <a:prstGeom prst="rect">
            <a:avLst/>
          </a:prstGeom>
        </p:spPr>
      </p:pic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A42201C8-499A-E4DA-4346-F946E1A2A638}"/>
              </a:ext>
            </a:extLst>
          </p:cNvPr>
          <p:cNvSpPr txBox="1"/>
          <p:nvPr/>
        </p:nvSpPr>
        <p:spPr>
          <a:xfrm>
            <a:off x="859523" y="434233"/>
            <a:ext cx="3939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D6313B"/>
                </a:solidFill>
                <a:latin typeface="UTM Avo" panose="02040603050506020204" pitchFamily="18" charset="0"/>
                <a:cs typeface="Segoe UI" panose="020B0502040204020203" pitchFamily="34" charset="0"/>
              </a:rPr>
              <a:t>ĐẠI HỌC BÁCH KHOA HÀ NỘI</a:t>
            </a:r>
          </a:p>
        </p:txBody>
      </p:sp>
      <p:pic>
        <p:nvPicPr>
          <p:cNvPr id="30" name="Picture 2" descr="Mẫu thiết kế logo trường Đại Học Bách Khoa Hà Nội Vector | Thiết kế logo,  Trường đại học, Đại học">
            <a:extLst>
              <a:ext uri="{FF2B5EF4-FFF2-40B4-BE49-F238E27FC236}">
                <a16:creationId xmlns:a16="http://schemas.microsoft.com/office/drawing/2014/main" id="{EF898CBB-BD59-413D-D743-96C0A5AE7C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67"/>
          <a:stretch/>
        </p:blipFill>
        <p:spPr bwMode="auto">
          <a:xfrm>
            <a:off x="438909" y="427003"/>
            <a:ext cx="378971" cy="56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C4947959-064B-A462-9C02-FAA4EF60E751}"/>
              </a:ext>
            </a:extLst>
          </p:cNvPr>
          <p:cNvSpPr txBox="1"/>
          <p:nvPr/>
        </p:nvSpPr>
        <p:spPr>
          <a:xfrm>
            <a:off x="859523" y="718461"/>
            <a:ext cx="35820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UTM Avo" panose="02040603050506020204" pitchFamily="18" charset="0"/>
                <a:cs typeface="Segoe UI" panose="020B0502040204020203" pitchFamily="34" charset="0"/>
              </a:rPr>
              <a:t>KHOA TOÁN – TIN</a:t>
            </a:r>
            <a:endParaRPr lang="en-US" sz="1200" dirty="0">
              <a:latin typeface="UTM Avo" panose="02040603050506020204" pitchFamily="18" charset="0"/>
              <a:cs typeface="Segoe UI" panose="020B0502040204020203" pitchFamily="34" charset="0"/>
            </a:endParaRPr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F674836B-8368-57DE-80CE-47DF579A38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8CA8D63B-69CC-B4F0-DD91-F90AAADAC6DA}"/>
              </a:ext>
            </a:extLst>
          </p:cNvPr>
          <p:cNvSpPr/>
          <p:nvPr/>
        </p:nvSpPr>
        <p:spPr>
          <a:xfrm>
            <a:off x="0" y="2413000"/>
            <a:ext cx="12192000" cy="20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AEF3C865-3B3E-030B-6BD3-F8013E639D4E}"/>
              </a:ext>
            </a:extLst>
          </p:cNvPr>
          <p:cNvSpPr txBox="1"/>
          <p:nvPr/>
        </p:nvSpPr>
        <p:spPr>
          <a:xfrm>
            <a:off x="2488994" y="2915980"/>
            <a:ext cx="81269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UTM Avo" panose="02040603050506020204" pitchFamily="18" charset="0"/>
              </a:rPr>
              <a:t>SƠ ĐỒ ERD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C53F9D8F-62A2-4C41-43B6-A90F58460DC3}"/>
              </a:ext>
            </a:extLst>
          </p:cNvPr>
          <p:cNvSpPr txBox="1"/>
          <p:nvPr/>
        </p:nvSpPr>
        <p:spPr>
          <a:xfrm>
            <a:off x="2657220" y="3657407"/>
            <a:ext cx="7654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UTM Avo" panose="02040603050506020204" pitchFamily="18" charset="0"/>
              </a:rPr>
              <a:t>ERD DIAGRAM</a:t>
            </a:r>
            <a:endParaRPr lang="vi-VN" dirty="0"/>
          </a:p>
        </p:txBody>
      </p:sp>
      <p:sp>
        <p:nvSpPr>
          <p:cNvPr id="7" name="Hình chữ nhật: Góc Tròn 6">
            <a:extLst>
              <a:ext uri="{FF2B5EF4-FFF2-40B4-BE49-F238E27FC236}">
                <a16:creationId xmlns:a16="http://schemas.microsoft.com/office/drawing/2014/main" id="{0E935CE3-3D5F-B1E7-93EE-BFEDF338F5C8}"/>
              </a:ext>
            </a:extLst>
          </p:cNvPr>
          <p:cNvSpPr/>
          <p:nvPr/>
        </p:nvSpPr>
        <p:spPr>
          <a:xfrm>
            <a:off x="2988007" y="3114922"/>
            <a:ext cx="1611412" cy="83099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47FAE3DB-D969-A67D-D0C7-346B2FA51CC7}"/>
              </a:ext>
            </a:extLst>
          </p:cNvPr>
          <p:cNvSpPr txBox="1"/>
          <p:nvPr/>
        </p:nvSpPr>
        <p:spPr>
          <a:xfrm>
            <a:off x="3139519" y="3114923"/>
            <a:ext cx="1459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UTM Avo" panose="02040603050506020204" pitchFamily="18" charset="0"/>
              </a:rPr>
              <a:t>3.3.</a:t>
            </a:r>
            <a:endParaRPr lang="vi-VN" sz="4800" b="1" dirty="0"/>
          </a:p>
        </p:txBody>
      </p:sp>
    </p:spTree>
    <p:extLst>
      <p:ext uri="{BB962C8B-B14F-4D97-AF65-F5344CB8AC3E}">
        <p14:creationId xmlns:p14="http://schemas.microsoft.com/office/powerpoint/2010/main" val="1161817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55175-F429-A301-F7D7-15771A4CA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9E6ED3DE-ABD3-D0F1-32C3-D52D6CD0F42E}"/>
              </a:ext>
            </a:extLst>
          </p:cNvPr>
          <p:cNvSpPr txBox="1"/>
          <p:nvPr/>
        </p:nvSpPr>
        <p:spPr>
          <a:xfrm>
            <a:off x="838200" y="269678"/>
            <a:ext cx="3939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D6313B"/>
                </a:solidFill>
                <a:latin typeface="UTM Avo" panose="02040603050506020204" pitchFamily="18" charset="0"/>
                <a:cs typeface="Segoe UI" panose="020B0502040204020203" pitchFamily="34" charset="0"/>
              </a:rPr>
              <a:t>ĐẠI HỌC BÁCH KHOA HÀ NỘI</a:t>
            </a:r>
          </a:p>
        </p:txBody>
      </p:sp>
      <p:pic>
        <p:nvPicPr>
          <p:cNvPr id="9" name="Picture 2" descr="Mẫu thiết kế logo trường Đại Học Bách Khoa Hà Nội Vector | Thiết kế logo,  Trường đại học, Đại học">
            <a:extLst>
              <a:ext uri="{FF2B5EF4-FFF2-40B4-BE49-F238E27FC236}">
                <a16:creationId xmlns:a16="http://schemas.microsoft.com/office/drawing/2014/main" id="{5EBC41FB-2A0D-2FC1-89C8-C545C43DA8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67"/>
          <a:stretch/>
        </p:blipFill>
        <p:spPr bwMode="auto">
          <a:xfrm>
            <a:off x="452837" y="270805"/>
            <a:ext cx="306717" cy="46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064D2C0E-4D06-8824-7906-6BC726ED58AF}"/>
              </a:ext>
            </a:extLst>
          </p:cNvPr>
          <p:cNvSpPr txBox="1"/>
          <p:nvPr/>
        </p:nvSpPr>
        <p:spPr>
          <a:xfrm>
            <a:off x="833560" y="483678"/>
            <a:ext cx="35820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UTM Avo" panose="02040603050506020204" pitchFamily="18" charset="0"/>
                <a:cs typeface="Segoe UI" panose="020B0502040204020203" pitchFamily="34" charset="0"/>
              </a:rPr>
              <a:t>KHOA TOÁN – TIN</a:t>
            </a:r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04111DEC-37A3-0755-8921-7D9A04A932E3}"/>
              </a:ext>
            </a:extLst>
          </p:cNvPr>
          <p:cNvSpPr/>
          <p:nvPr/>
        </p:nvSpPr>
        <p:spPr>
          <a:xfrm>
            <a:off x="0" y="901929"/>
            <a:ext cx="12192000" cy="392294"/>
          </a:xfrm>
          <a:custGeom>
            <a:avLst/>
            <a:gdLst>
              <a:gd name="connsiteX0" fmla="*/ 0 w 12192000"/>
              <a:gd name="connsiteY0" fmla="*/ 0 h 392294"/>
              <a:gd name="connsiteX1" fmla="*/ 311573 w 12192000"/>
              <a:gd name="connsiteY1" fmla="*/ 0 h 392294"/>
              <a:gd name="connsiteX2" fmla="*/ 623147 w 12192000"/>
              <a:gd name="connsiteY2" fmla="*/ 0 h 392294"/>
              <a:gd name="connsiteX3" fmla="*/ 1300480 w 12192000"/>
              <a:gd name="connsiteY3" fmla="*/ 0 h 392294"/>
              <a:gd name="connsiteX4" fmla="*/ 2099733 w 12192000"/>
              <a:gd name="connsiteY4" fmla="*/ 0 h 392294"/>
              <a:gd name="connsiteX5" fmla="*/ 2777067 w 12192000"/>
              <a:gd name="connsiteY5" fmla="*/ 0 h 392294"/>
              <a:gd name="connsiteX6" fmla="*/ 3698240 w 12192000"/>
              <a:gd name="connsiteY6" fmla="*/ 0 h 392294"/>
              <a:gd name="connsiteX7" fmla="*/ 4253653 w 12192000"/>
              <a:gd name="connsiteY7" fmla="*/ 0 h 392294"/>
              <a:gd name="connsiteX8" fmla="*/ 4930987 w 12192000"/>
              <a:gd name="connsiteY8" fmla="*/ 0 h 392294"/>
              <a:gd name="connsiteX9" fmla="*/ 5852160 w 12192000"/>
              <a:gd name="connsiteY9" fmla="*/ 0 h 392294"/>
              <a:gd name="connsiteX10" fmla="*/ 6773333 w 12192000"/>
              <a:gd name="connsiteY10" fmla="*/ 0 h 392294"/>
              <a:gd name="connsiteX11" fmla="*/ 7328747 w 12192000"/>
              <a:gd name="connsiteY11" fmla="*/ 0 h 392294"/>
              <a:gd name="connsiteX12" fmla="*/ 8006080 w 12192000"/>
              <a:gd name="connsiteY12" fmla="*/ 0 h 392294"/>
              <a:gd name="connsiteX13" fmla="*/ 8317653 w 12192000"/>
              <a:gd name="connsiteY13" fmla="*/ 0 h 392294"/>
              <a:gd name="connsiteX14" fmla="*/ 9238827 w 12192000"/>
              <a:gd name="connsiteY14" fmla="*/ 0 h 392294"/>
              <a:gd name="connsiteX15" fmla="*/ 9672320 w 12192000"/>
              <a:gd name="connsiteY15" fmla="*/ 0 h 392294"/>
              <a:gd name="connsiteX16" fmla="*/ 10593493 w 12192000"/>
              <a:gd name="connsiteY16" fmla="*/ 0 h 392294"/>
              <a:gd name="connsiteX17" fmla="*/ 11514667 w 12192000"/>
              <a:gd name="connsiteY17" fmla="*/ 0 h 392294"/>
              <a:gd name="connsiteX18" fmla="*/ 12192000 w 12192000"/>
              <a:gd name="connsiteY18" fmla="*/ 0 h 392294"/>
              <a:gd name="connsiteX19" fmla="*/ 12192000 w 12192000"/>
              <a:gd name="connsiteY19" fmla="*/ 392294 h 392294"/>
              <a:gd name="connsiteX20" fmla="*/ 11636587 w 12192000"/>
              <a:gd name="connsiteY20" fmla="*/ 392294 h 392294"/>
              <a:gd name="connsiteX21" fmla="*/ 11203093 w 12192000"/>
              <a:gd name="connsiteY21" fmla="*/ 392294 h 392294"/>
              <a:gd name="connsiteX22" fmla="*/ 10769600 w 12192000"/>
              <a:gd name="connsiteY22" fmla="*/ 392294 h 392294"/>
              <a:gd name="connsiteX23" fmla="*/ 10214187 w 12192000"/>
              <a:gd name="connsiteY23" fmla="*/ 392294 h 392294"/>
              <a:gd name="connsiteX24" fmla="*/ 9536853 w 12192000"/>
              <a:gd name="connsiteY24" fmla="*/ 392294 h 392294"/>
              <a:gd name="connsiteX25" fmla="*/ 9103360 w 12192000"/>
              <a:gd name="connsiteY25" fmla="*/ 392294 h 392294"/>
              <a:gd name="connsiteX26" fmla="*/ 8791787 w 12192000"/>
              <a:gd name="connsiteY26" fmla="*/ 392294 h 392294"/>
              <a:gd name="connsiteX27" fmla="*/ 8236373 w 12192000"/>
              <a:gd name="connsiteY27" fmla="*/ 392294 h 392294"/>
              <a:gd name="connsiteX28" fmla="*/ 7559040 w 12192000"/>
              <a:gd name="connsiteY28" fmla="*/ 392294 h 392294"/>
              <a:gd name="connsiteX29" fmla="*/ 7247467 w 12192000"/>
              <a:gd name="connsiteY29" fmla="*/ 392294 h 392294"/>
              <a:gd name="connsiteX30" fmla="*/ 6448213 w 12192000"/>
              <a:gd name="connsiteY30" fmla="*/ 392294 h 392294"/>
              <a:gd name="connsiteX31" fmla="*/ 5527040 w 12192000"/>
              <a:gd name="connsiteY31" fmla="*/ 392294 h 392294"/>
              <a:gd name="connsiteX32" fmla="*/ 4727787 w 12192000"/>
              <a:gd name="connsiteY32" fmla="*/ 392294 h 392294"/>
              <a:gd name="connsiteX33" fmla="*/ 4050453 w 12192000"/>
              <a:gd name="connsiteY33" fmla="*/ 392294 h 392294"/>
              <a:gd name="connsiteX34" fmla="*/ 3373120 w 12192000"/>
              <a:gd name="connsiteY34" fmla="*/ 392294 h 392294"/>
              <a:gd name="connsiteX35" fmla="*/ 2573867 w 12192000"/>
              <a:gd name="connsiteY35" fmla="*/ 392294 h 392294"/>
              <a:gd name="connsiteX36" fmla="*/ 1774613 w 12192000"/>
              <a:gd name="connsiteY36" fmla="*/ 392294 h 392294"/>
              <a:gd name="connsiteX37" fmla="*/ 1341120 w 12192000"/>
              <a:gd name="connsiteY37" fmla="*/ 392294 h 392294"/>
              <a:gd name="connsiteX38" fmla="*/ 907627 w 12192000"/>
              <a:gd name="connsiteY38" fmla="*/ 392294 h 392294"/>
              <a:gd name="connsiteX39" fmla="*/ 0 w 12192000"/>
              <a:gd name="connsiteY39" fmla="*/ 392294 h 392294"/>
              <a:gd name="connsiteX40" fmla="*/ 0 w 12192000"/>
              <a:gd name="connsiteY40" fmla="*/ 0 h 392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192000" h="392294" fill="none" extrusionOk="0">
                <a:moveTo>
                  <a:pt x="0" y="0"/>
                </a:moveTo>
                <a:cubicBezTo>
                  <a:pt x="105109" y="358"/>
                  <a:pt x="248222" y="11262"/>
                  <a:pt x="311573" y="0"/>
                </a:cubicBezTo>
                <a:cubicBezTo>
                  <a:pt x="374924" y="-11262"/>
                  <a:pt x="504372" y="-3497"/>
                  <a:pt x="623147" y="0"/>
                </a:cubicBezTo>
                <a:cubicBezTo>
                  <a:pt x="741922" y="3497"/>
                  <a:pt x="1097737" y="24656"/>
                  <a:pt x="1300480" y="0"/>
                </a:cubicBezTo>
                <a:cubicBezTo>
                  <a:pt x="1503223" y="-24656"/>
                  <a:pt x="1890293" y="29435"/>
                  <a:pt x="2099733" y="0"/>
                </a:cubicBezTo>
                <a:cubicBezTo>
                  <a:pt x="2309173" y="-29435"/>
                  <a:pt x="2468762" y="-22939"/>
                  <a:pt x="2777067" y="0"/>
                </a:cubicBezTo>
                <a:cubicBezTo>
                  <a:pt x="3085372" y="22939"/>
                  <a:pt x="3331390" y="15016"/>
                  <a:pt x="3698240" y="0"/>
                </a:cubicBezTo>
                <a:cubicBezTo>
                  <a:pt x="4065090" y="-15016"/>
                  <a:pt x="4061362" y="18826"/>
                  <a:pt x="4253653" y="0"/>
                </a:cubicBezTo>
                <a:cubicBezTo>
                  <a:pt x="4445944" y="-18826"/>
                  <a:pt x="4786136" y="30039"/>
                  <a:pt x="4930987" y="0"/>
                </a:cubicBezTo>
                <a:cubicBezTo>
                  <a:pt x="5075838" y="-30039"/>
                  <a:pt x="5526790" y="-36951"/>
                  <a:pt x="5852160" y="0"/>
                </a:cubicBezTo>
                <a:cubicBezTo>
                  <a:pt x="6177530" y="36951"/>
                  <a:pt x="6565808" y="29903"/>
                  <a:pt x="6773333" y="0"/>
                </a:cubicBezTo>
                <a:cubicBezTo>
                  <a:pt x="6980858" y="-29903"/>
                  <a:pt x="7126285" y="-6855"/>
                  <a:pt x="7328747" y="0"/>
                </a:cubicBezTo>
                <a:cubicBezTo>
                  <a:pt x="7531209" y="6855"/>
                  <a:pt x="7762672" y="13405"/>
                  <a:pt x="8006080" y="0"/>
                </a:cubicBezTo>
                <a:cubicBezTo>
                  <a:pt x="8249488" y="-13405"/>
                  <a:pt x="8193561" y="479"/>
                  <a:pt x="8317653" y="0"/>
                </a:cubicBezTo>
                <a:cubicBezTo>
                  <a:pt x="8441745" y="-479"/>
                  <a:pt x="8834906" y="-41995"/>
                  <a:pt x="9238827" y="0"/>
                </a:cubicBezTo>
                <a:cubicBezTo>
                  <a:pt x="9642748" y="41995"/>
                  <a:pt x="9470719" y="-2978"/>
                  <a:pt x="9672320" y="0"/>
                </a:cubicBezTo>
                <a:cubicBezTo>
                  <a:pt x="9873921" y="2978"/>
                  <a:pt x="10169475" y="-5323"/>
                  <a:pt x="10593493" y="0"/>
                </a:cubicBezTo>
                <a:cubicBezTo>
                  <a:pt x="11017511" y="5323"/>
                  <a:pt x="11069016" y="23226"/>
                  <a:pt x="11514667" y="0"/>
                </a:cubicBezTo>
                <a:cubicBezTo>
                  <a:pt x="11960318" y="-23226"/>
                  <a:pt x="11969208" y="-27832"/>
                  <a:pt x="12192000" y="0"/>
                </a:cubicBezTo>
                <a:cubicBezTo>
                  <a:pt x="12182363" y="92599"/>
                  <a:pt x="12177824" y="279605"/>
                  <a:pt x="12192000" y="392294"/>
                </a:cubicBezTo>
                <a:cubicBezTo>
                  <a:pt x="12025083" y="405316"/>
                  <a:pt x="11865070" y="418082"/>
                  <a:pt x="11636587" y="392294"/>
                </a:cubicBezTo>
                <a:cubicBezTo>
                  <a:pt x="11408104" y="366506"/>
                  <a:pt x="11408938" y="379175"/>
                  <a:pt x="11203093" y="392294"/>
                </a:cubicBezTo>
                <a:cubicBezTo>
                  <a:pt x="10997248" y="405413"/>
                  <a:pt x="10932872" y="385866"/>
                  <a:pt x="10769600" y="392294"/>
                </a:cubicBezTo>
                <a:cubicBezTo>
                  <a:pt x="10606328" y="398722"/>
                  <a:pt x="10481983" y="402025"/>
                  <a:pt x="10214187" y="392294"/>
                </a:cubicBezTo>
                <a:cubicBezTo>
                  <a:pt x="9946391" y="382563"/>
                  <a:pt x="9714827" y="421984"/>
                  <a:pt x="9536853" y="392294"/>
                </a:cubicBezTo>
                <a:cubicBezTo>
                  <a:pt x="9358879" y="362604"/>
                  <a:pt x="9278281" y="371819"/>
                  <a:pt x="9103360" y="392294"/>
                </a:cubicBezTo>
                <a:cubicBezTo>
                  <a:pt x="8928439" y="412769"/>
                  <a:pt x="8940762" y="381666"/>
                  <a:pt x="8791787" y="392294"/>
                </a:cubicBezTo>
                <a:cubicBezTo>
                  <a:pt x="8642812" y="402922"/>
                  <a:pt x="8485006" y="365688"/>
                  <a:pt x="8236373" y="392294"/>
                </a:cubicBezTo>
                <a:cubicBezTo>
                  <a:pt x="7987740" y="418900"/>
                  <a:pt x="7761124" y="359758"/>
                  <a:pt x="7559040" y="392294"/>
                </a:cubicBezTo>
                <a:cubicBezTo>
                  <a:pt x="7356956" y="424830"/>
                  <a:pt x="7394039" y="396979"/>
                  <a:pt x="7247467" y="392294"/>
                </a:cubicBezTo>
                <a:cubicBezTo>
                  <a:pt x="7100895" y="387609"/>
                  <a:pt x="6761286" y="381991"/>
                  <a:pt x="6448213" y="392294"/>
                </a:cubicBezTo>
                <a:cubicBezTo>
                  <a:pt x="6135140" y="402597"/>
                  <a:pt x="5962827" y="362506"/>
                  <a:pt x="5527040" y="392294"/>
                </a:cubicBezTo>
                <a:cubicBezTo>
                  <a:pt x="5091253" y="422082"/>
                  <a:pt x="4907488" y="377751"/>
                  <a:pt x="4727787" y="392294"/>
                </a:cubicBezTo>
                <a:cubicBezTo>
                  <a:pt x="4548086" y="406837"/>
                  <a:pt x="4316330" y="403390"/>
                  <a:pt x="4050453" y="392294"/>
                </a:cubicBezTo>
                <a:cubicBezTo>
                  <a:pt x="3784576" y="381198"/>
                  <a:pt x="3707551" y="403031"/>
                  <a:pt x="3373120" y="392294"/>
                </a:cubicBezTo>
                <a:cubicBezTo>
                  <a:pt x="3038689" y="381557"/>
                  <a:pt x="2891998" y="391534"/>
                  <a:pt x="2573867" y="392294"/>
                </a:cubicBezTo>
                <a:cubicBezTo>
                  <a:pt x="2255736" y="393054"/>
                  <a:pt x="2099388" y="392859"/>
                  <a:pt x="1774613" y="392294"/>
                </a:cubicBezTo>
                <a:cubicBezTo>
                  <a:pt x="1449838" y="391729"/>
                  <a:pt x="1430436" y="407272"/>
                  <a:pt x="1341120" y="392294"/>
                </a:cubicBezTo>
                <a:cubicBezTo>
                  <a:pt x="1251804" y="377316"/>
                  <a:pt x="1108349" y="376882"/>
                  <a:pt x="907627" y="392294"/>
                </a:cubicBezTo>
                <a:cubicBezTo>
                  <a:pt x="706905" y="407706"/>
                  <a:pt x="424157" y="428861"/>
                  <a:pt x="0" y="392294"/>
                </a:cubicBezTo>
                <a:cubicBezTo>
                  <a:pt x="11184" y="226055"/>
                  <a:pt x="-17304" y="92912"/>
                  <a:pt x="0" y="0"/>
                </a:cubicBezTo>
                <a:close/>
              </a:path>
              <a:path w="12192000" h="392294" stroke="0" extrusionOk="0">
                <a:moveTo>
                  <a:pt x="0" y="0"/>
                </a:moveTo>
                <a:cubicBezTo>
                  <a:pt x="103503" y="-1369"/>
                  <a:pt x="270438" y="903"/>
                  <a:pt x="433493" y="0"/>
                </a:cubicBezTo>
                <a:cubicBezTo>
                  <a:pt x="596548" y="-903"/>
                  <a:pt x="723462" y="-2397"/>
                  <a:pt x="866987" y="0"/>
                </a:cubicBezTo>
                <a:cubicBezTo>
                  <a:pt x="1010512" y="2397"/>
                  <a:pt x="1369185" y="30149"/>
                  <a:pt x="1666240" y="0"/>
                </a:cubicBezTo>
                <a:cubicBezTo>
                  <a:pt x="1963295" y="-30149"/>
                  <a:pt x="2095159" y="29865"/>
                  <a:pt x="2343573" y="0"/>
                </a:cubicBezTo>
                <a:cubicBezTo>
                  <a:pt x="2591987" y="-29865"/>
                  <a:pt x="2780738" y="18342"/>
                  <a:pt x="3020907" y="0"/>
                </a:cubicBezTo>
                <a:cubicBezTo>
                  <a:pt x="3261076" y="-18342"/>
                  <a:pt x="3465560" y="3789"/>
                  <a:pt x="3698240" y="0"/>
                </a:cubicBezTo>
                <a:cubicBezTo>
                  <a:pt x="3930920" y="-3789"/>
                  <a:pt x="3925563" y="-14564"/>
                  <a:pt x="4009813" y="0"/>
                </a:cubicBezTo>
                <a:cubicBezTo>
                  <a:pt x="4094063" y="14564"/>
                  <a:pt x="4471176" y="17706"/>
                  <a:pt x="4687147" y="0"/>
                </a:cubicBezTo>
                <a:cubicBezTo>
                  <a:pt x="4903118" y="-17706"/>
                  <a:pt x="5368657" y="-17632"/>
                  <a:pt x="5608320" y="0"/>
                </a:cubicBezTo>
                <a:cubicBezTo>
                  <a:pt x="5847983" y="17632"/>
                  <a:pt x="6116667" y="37303"/>
                  <a:pt x="6529493" y="0"/>
                </a:cubicBezTo>
                <a:cubicBezTo>
                  <a:pt x="6942319" y="-37303"/>
                  <a:pt x="7009021" y="11478"/>
                  <a:pt x="7450667" y="0"/>
                </a:cubicBezTo>
                <a:cubicBezTo>
                  <a:pt x="7892313" y="-11478"/>
                  <a:pt x="8049799" y="-19216"/>
                  <a:pt x="8249920" y="0"/>
                </a:cubicBezTo>
                <a:cubicBezTo>
                  <a:pt x="8450041" y="19216"/>
                  <a:pt x="8604734" y="15580"/>
                  <a:pt x="8805333" y="0"/>
                </a:cubicBezTo>
                <a:cubicBezTo>
                  <a:pt x="9005932" y="-15580"/>
                  <a:pt x="9043137" y="-3052"/>
                  <a:pt x="9116907" y="0"/>
                </a:cubicBezTo>
                <a:cubicBezTo>
                  <a:pt x="9190677" y="3052"/>
                  <a:pt x="9543435" y="16600"/>
                  <a:pt x="9672320" y="0"/>
                </a:cubicBezTo>
                <a:cubicBezTo>
                  <a:pt x="9801205" y="-16600"/>
                  <a:pt x="9994484" y="-14545"/>
                  <a:pt x="10105813" y="0"/>
                </a:cubicBezTo>
                <a:cubicBezTo>
                  <a:pt x="10217142" y="14545"/>
                  <a:pt x="10658091" y="-27050"/>
                  <a:pt x="10905067" y="0"/>
                </a:cubicBezTo>
                <a:cubicBezTo>
                  <a:pt x="11152043" y="27050"/>
                  <a:pt x="11228278" y="-18923"/>
                  <a:pt x="11460480" y="0"/>
                </a:cubicBezTo>
                <a:cubicBezTo>
                  <a:pt x="11692682" y="18923"/>
                  <a:pt x="11987982" y="31101"/>
                  <a:pt x="12192000" y="0"/>
                </a:cubicBezTo>
                <a:cubicBezTo>
                  <a:pt x="12195086" y="129024"/>
                  <a:pt x="12189135" y="304488"/>
                  <a:pt x="12192000" y="392294"/>
                </a:cubicBezTo>
                <a:cubicBezTo>
                  <a:pt x="11861697" y="431543"/>
                  <a:pt x="11590815" y="436465"/>
                  <a:pt x="11270827" y="392294"/>
                </a:cubicBezTo>
                <a:cubicBezTo>
                  <a:pt x="10950839" y="348123"/>
                  <a:pt x="11102647" y="385619"/>
                  <a:pt x="10959253" y="392294"/>
                </a:cubicBezTo>
                <a:cubicBezTo>
                  <a:pt x="10815859" y="398969"/>
                  <a:pt x="10720181" y="396152"/>
                  <a:pt x="10525760" y="392294"/>
                </a:cubicBezTo>
                <a:cubicBezTo>
                  <a:pt x="10331339" y="388436"/>
                  <a:pt x="10223984" y="387344"/>
                  <a:pt x="9970347" y="392294"/>
                </a:cubicBezTo>
                <a:cubicBezTo>
                  <a:pt x="9716710" y="397244"/>
                  <a:pt x="9409352" y="347699"/>
                  <a:pt x="9049173" y="392294"/>
                </a:cubicBezTo>
                <a:cubicBezTo>
                  <a:pt x="8688994" y="436889"/>
                  <a:pt x="8552862" y="399881"/>
                  <a:pt x="8128000" y="392294"/>
                </a:cubicBezTo>
                <a:cubicBezTo>
                  <a:pt x="7703138" y="384707"/>
                  <a:pt x="7684018" y="384817"/>
                  <a:pt x="7572587" y="392294"/>
                </a:cubicBezTo>
                <a:cubicBezTo>
                  <a:pt x="7461156" y="399771"/>
                  <a:pt x="7228015" y="396004"/>
                  <a:pt x="7139093" y="392294"/>
                </a:cubicBezTo>
                <a:cubicBezTo>
                  <a:pt x="7050171" y="388584"/>
                  <a:pt x="6645417" y="377375"/>
                  <a:pt x="6461760" y="392294"/>
                </a:cubicBezTo>
                <a:cubicBezTo>
                  <a:pt x="6278103" y="407213"/>
                  <a:pt x="6092361" y="386035"/>
                  <a:pt x="5906347" y="392294"/>
                </a:cubicBezTo>
                <a:cubicBezTo>
                  <a:pt x="5720333" y="398553"/>
                  <a:pt x="5346186" y="388847"/>
                  <a:pt x="4985173" y="392294"/>
                </a:cubicBezTo>
                <a:cubicBezTo>
                  <a:pt x="4624160" y="395741"/>
                  <a:pt x="4756096" y="374703"/>
                  <a:pt x="4551680" y="392294"/>
                </a:cubicBezTo>
                <a:cubicBezTo>
                  <a:pt x="4347264" y="409885"/>
                  <a:pt x="4176575" y="368099"/>
                  <a:pt x="3874347" y="392294"/>
                </a:cubicBezTo>
                <a:cubicBezTo>
                  <a:pt x="3572119" y="416489"/>
                  <a:pt x="3473207" y="406534"/>
                  <a:pt x="3075093" y="392294"/>
                </a:cubicBezTo>
                <a:cubicBezTo>
                  <a:pt x="2676979" y="378054"/>
                  <a:pt x="2821824" y="379991"/>
                  <a:pt x="2641600" y="392294"/>
                </a:cubicBezTo>
                <a:cubicBezTo>
                  <a:pt x="2461376" y="404597"/>
                  <a:pt x="2135846" y="352147"/>
                  <a:pt x="1720427" y="392294"/>
                </a:cubicBezTo>
                <a:cubicBezTo>
                  <a:pt x="1305008" y="432441"/>
                  <a:pt x="1492352" y="399541"/>
                  <a:pt x="1286933" y="392294"/>
                </a:cubicBezTo>
                <a:cubicBezTo>
                  <a:pt x="1081514" y="385047"/>
                  <a:pt x="880257" y="417033"/>
                  <a:pt x="731520" y="392294"/>
                </a:cubicBezTo>
                <a:cubicBezTo>
                  <a:pt x="582783" y="367555"/>
                  <a:pt x="324828" y="419578"/>
                  <a:pt x="0" y="392294"/>
                </a:cubicBezTo>
                <a:cubicBezTo>
                  <a:pt x="-3480" y="290997"/>
                  <a:pt x="-8156" y="140234"/>
                  <a:pt x="0" y="0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73600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 dirty="0">
              <a:solidFill>
                <a:schemeClr val="tx1"/>
              </a:solidFill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A6CE5127-E910-30BB-94CF-577D69FC2B46}"/>
              </a:ext>
            </a:extLst>
          </p:cNvPr>
          <p:cNvSpPr txBox="1"/>
          <p:nvPr/>
        </p:nvSpPr>
        <p:spPr>
          <a:xfrm>
            <a:off x="358646" y="931968"/>
            <a:ext cx="44403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UTM Avo" panose="02040603050506020204" pitchFamily="18" charset="0"/>
              </a:rPr>
              <a:t>SƠ ĐỒ ERD</a:t>
            </a: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1816DC15-04F4-7497-5B40-DFFB17412D9D}"/>
              </a:ext>
            </a:extLst>
          </p:cNvPr>
          <p:cNvSpPr txBox="1"/>
          <p:nvPr/>
        </p:nvSpPr>
        <p:spPr>
          <a:xfrm>
            <a:off x="7393021" y="944188"/>
            <a:ext cx="4440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UTM Avo" panose="02040603050506020204" pitchFamily="18" charset="0"/>
              </a:rPr>
              <a:t>ERD DIAGRAM</a:t>
            </a:r>
            <a:endParaRPr lang="vi-VN" sz="1400" dirty="0"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A5BB16C6-BAFD-92F1-7A4F-CF344448D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72138" y="221736"/>
            <a:ext cx="1642472" cy="680192"/>
          </a:xfrm>
          <a:prstGeom prst="rect">
            <a:avLst/>
          </a:prstGeom>
        </p:spPr>
      </p:pic>
      <p:pic>
        <p:nvPicPr>
          <p:cNvPr id="8" name="Picture 1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9852E6FB-FFDC-50C2-4EE5-427602FAE6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3900" y="1450864"/>
            <a:ext cx="8204200" cy="524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85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upermarkets | The American Customer Satisfaction Index">
            <a:extLst>
              <a:ext uri="{FF2B5EF4-FFF2-40B4-BE49-F238E27FC236}">
                <a16:creationId xmlns:a16="http://schemas.microsoft.com/office/drawing/2014/main" id="{50395274-B3BA-816B-AC5F-576E6C25A5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3" r="15942"/>
          <a:stretch/>
        </p:blipFill>
        <p:spPr bwMode="auto">
          <a:xfrm>
            <a:off x="7198977" y="0"/>
            <a:ext cx="4993024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22D68163-1476-AED4-9A39-F088A92B06BA}"/>
              </a:ext>
            </a:extLst>
          </p:cNvPr>
          <p:cNvSpPr/>
          <p:nvPr/>
        </p:nvSpPr>
        <p:spPr>
          <a:xfrm>
            <a:off x="6168076" y="0"/>
            <a:ext cx="3903246" cy="6858000"/>
          </a:xfrm>
          <a:prstGeom prst="rect">
            <a:avLst/>
          </a:prstGeom>
          <a:gradFill flip="none" rotWithShape="1">
            <a:gsLst>
              <a:gs pos="39000">
                <a:srgbClr val="F8FBF6"/>
              </a:gs>
              <a:gs pos="100000">
                <a:srgbClr val="F8FBF6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ình chữ nhật: Góc Tròn 3">
            <a:extLst>
              <a:ext uri="{FF2B5EF4-FFF2-40B4-BE49-F238E27FC236}">
                <a16:creationId xmlns:a16="http://schemas.microsoft.com/office/drawing/2014/main" id="{E26DBED2-97B5-3B65-20C9-615449B577D2}"/>
              </a:ext>
            </a:extLst>
          </p:cNvPr>
          <p:cNvSpPr/>
          <p:nvPr/>
        </p:nvSpPr>
        <p:spPr>
          <a:xfrm>
            <a:off x="869293" y="5657107"/>
            <a:ext cx="5926770" cy="725707"/>
          </a:xfrm>
          <a:prstGeom prst="roundRect">
            <a:avLst>
              <a:gd name="adj" fmla="val 5000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ộp Văn bản 36">
            <a:extLst>
              <a:ext uri="{FF2B5EF4-FFF2-40B4-BE49-F238E27FC236}">
                <a16:creationId xmlns:a16="http://schemas.microsoft.com/office/drawing/2014/main" id="{C4310AA2-07BA-2058-B125-70C2F5F405D1}"/>
              </a:ext>
            </a:extLst>
          </p:cNvPr>
          <p:cNvSpPr txBox="1"/>
          <p:nvPr/>
        </p:nvSpPr>
        <p:spPr>
          <a:xfrm>
            <a:off x="1983498" y="2833839"/>
            <a:ext cx="5301830" cy="624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b="1" dirty="0">
                <a:solidFill>
                  <a:srgbClr val="1A1416"/>
                </a:solidFill>
                <a:latin typeface="UTM Avo" panose="02040603050506020204" pitchFamily="18" charset="0"/>
              </a:rPr>
              <a:t>CHỦ ĐỀ 08</a:t>
            </a:r>
          </a:p>
        </p:txBody>
      </p:sp>
      <p:sp>
        <p:nvSpPr>
          <p:cNvPr id="39" name="Hộp Văn bản 38">
            <a:extLst>
              <a:ext uri="{FF2B5EF4-FFF2-40B4-BE49-F238E27FC236}">
                <a16:creationId xmlns:a16="http://schemas.microsoft.com/office/drawing/2014/main" id="{006FA3CE-0370-AE41-0A3C-3843316F63BF}"/>
              </a:ext>
            </a:extLst>
          </p:cNvPr>
          <p:cNvSpPr txBox="1"/>
          <p:nvPr/>
        </p:nvSpPr>
        <p:spPr>
          <a:xfrm>
            <a:off x="1988447" y="4456021"/>
            <a:ext cx="5783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Sales management on mini-supermarket website</a:t>
            </a:r>
            <a:endParaRPr lang="vi-V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57C8F721-5890-DB8E-BB1C-F4DBDE24E1A7}"/>
              </a:ext>
            </a:extLst>
          </p:cNvPr>
          <p:cNvSpPr txBox="1"/>
          <p:nvPr/>
        </p:nvSpPr>
        <p:spPr>
          <a:xfrm>
            <a:off x="1479938" y="5924994"/>
            <a:ext cx="7122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UTM Avo" panose="02040603050506020204" pitchFamily="18" charset="0"/>
                <a:cs typeface="Segoe UI" panose="020B0502040204020203" pitchFamily="34" charset="0"/>
              </a:rPr>
              <a:t>TS. Lê </a:t>
            </a:r>
            <a:r>
              <a:rPr lang="en-US" sz="1200" dirty="0" err="1">
                <a:latin typeface="UTM Avo" panose="02040603050506020204" pitchFamily="18" charset="0"/>
                <a:cs typeface="Segoe UI" panose="020B0502040204020203" pitchFamily="34" charset="0"/>
              </a:rPr>
              <a:t>Hải</a:t>
            </a:r>
            <a:r>
              <a:rPr lang="en-US" sz="1200" dirty="0">
                <a:latin typeface="UTM Avo" panose="02040603050506020204" pitchFamily="18" charset="0"/>
                <a:cs typeface="Segoe UI" panose="020B0502040204020203" pitchFamily="34" charset="0"/>
              </a:rPr>
              <a:t> Hà</a:t>
            </a:r>
            <a:endParaRPr lang="vi-VN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63F26743-66BC-2455-45D5-8E5F40F735DC}"/>
              </a:ext>
            </a:extLst>
          </p:cNvPr>
          <p:cNvSpPr txBox="1"/>
          <p:nvPr/>
        </p:nvSpPr>
        <p:spPr>
          <a:xfrm>
            <a:off x="556356" y="2107350"/>
            <a:ext cx="6441344" cy="396000"/>
          </a:xfrm>
          <a:prstGeom prst="rect">
            <a:avLst/>
          </a:prstGeom>
          <a:gradFill>
            <a:gsLst>
              <a:gs pos="0">
                <a:srgbClr val="AD1E0F"/>
              </a:gs>
              <a:gs pos="27000">
                <a:srgbClr val="7B160B"/>
              </a:gs>
              <a:gs pos="60000">
                <a:srgbClr val="A26354"/>
              </a:gs>
              <a:gs pos="100000">
                <a:srgbClr val="E3E2CC">
                  <a:alpha val="0"/>
                </a:srgbClr>
              </a:gs>
              <a:gs pos="81000">
                <a:srgbClr val="E3E2CC"/>
              </a:gs>
            </a:gsLst>
            <a:lin ang="0" scaled="1"/>
          </a:gradFill>
        </p:spPr>
        <p:txBody>
          <a:bodyPr wrap="square" anchor="ctr">
            <a:spAutoFit/>
          </a:bodyPr>
          <a:lstStyle/>
          <a:p>
            <a:r>
              <a:rPr lang="en-US" sz="1600" b="1" spc="300" dirty="0">
                <a:solidFill>
                  <a:schemeClr val="bg1"/>
                </a:solidFill>
                <a:latin typeface="UTM Avo" panose="02040603050506020204" pitchFamily="18" charset="0"/>
              </a:rPr>
              <a:t>	   PHÂN TÍCH THIẾT KẾ HỆ THỐNG</a:t>
            </a:r>
            <a:endParaRPr lang="vi-VN" sz="1600" spc="300" dirty="0">
              <a:solidFill>
                <a:schemeClr val="bg1"/>
              </a:solidFill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44770FC5-A17C-F7BF-1DC0-F3737F13BE3F}"/>
              </a:ext>
            </a:extLst>
          </p:cNvPr>
          <p:cNvSpPr txBox="1"/>
          <p:nvPr/>
        </p:nvSpPr>
        <p:spPr>
          <a:xfrm>
            <a:off x="1088730" y="416109"/>
            <a:ext cx="393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6313B"/>
                </a:solidFill>
                <a:latin typeface="UTM Avo" panose="02040603050506020204" pitchFamily="18" charset="0"/>
                <a:cs typeface="Segoe UI" panose="020B0502040204020203" pitchFamily="34" charset="0"/>
              </a:rPr>
              <a:t>ĐẠI HỌC BÁCH KHOA HÀ NỘI</a:t>
            </a:r>
          </a:p>
        </p:txBody>
      </p:sp>
      <p:pic>
        <p:nvPicPr>
          <p:cNvPr id="15" name="Picture 2" descr="Mẫu thiết kế logo trường Đại Học Bách Khoa Hà Nội Vector | Thiết kế logo,  Trường đại học, Đại học">
            <a:extLst>
              <a:ext uri="{FF2B5EF4-FFF2-40B4-BE49-F238E27FC236}">
                <a16:creationId xmlns:a16="http://schemas.microsoft.com/office/drawing/2014/main" id="{4ACB0656-EA4C-1691-C617-F2B289E363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67"/>
          <a:stretch/>
        </p:blipFill>
        <p:spPr bwMode="auto">
          <a:xfrm>
            <a:off x="556356" y="401307"/>
            <a:ext cx="445770" cy="66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72E07B5B-F959-0260-F514-6467D06CEB13}"/>
              </a:ext>
            </a:extLst>
          </p:cNvPr>
          <p:cNvSpPr txBox="1"/>
          <p:nvPr/>
        </p:nvSpPr>
        <p:spPr>
          <a:xfrm>
            <a:off x="1088730" y="763070"/>
            <a:ext cx="35820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UTM Avo" panose="02040603050506020204" pitchFamily="18" charset="0"/>
                <a:cs typeface="Segoe UI" panose="020B0502040204020203" pitchFamily="34" charset="0"/>
              </a:rPr>
              <a:t>KHOA TOÁN – TIN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C113CD1A-F3E1-4800-BBF1-B53AC216829A}"/>
              </a:ext>
            </a:extLst>
          </p:cNvPr>
          <p:cNvSpPr txBox="1"/>
          <p:nvPr/>
        </p:nvSpPr>
        <p:spPr>
          <a:xfrm rot="16200000">
            <a:off x="-748236" y="3244185"/>
            <a:ext cx="3666403" cy="369332"/>
          </a:xfrm>
          <a:prstGeom prst="rect">
            <a:avLst/>
          </a:prstGeom>
          <a:gradFill>
            <a:gsLst>
              <a:gs pos="0">
                <a:srgbClr val="E3E2CC">
                  <a:alpha val="0"/>
                </a:srgbClr>
              </a:gs>
              <a:gs pos="14000">
                <a:srgbClr val="E3E2CC">
                  <a:alpha val="62000"/>
                </a:srgbClr>
              </a:gs>
              <a:gs pos="33000">
                <a:srgbClr val="566773"/>
              </a:gs>
              <a:gs pos="62000">
                <a:srgbClr val="031E3F"/>
              </a:gs>
              <a:gs pos="100000">
                <a:srgbClr val="053C7C"/>
              </a:gs>
            </a:gsLst>
            <a:lin ang="0" scaled="1"/>
          </a:gradFill>
        </p:spPr>
        <p:txBody>
          <a:bodyPr wrap="square" anchor="ctr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UTM Avo" panose="02040603050506020204" pitchFamily="18" charset="0"/>
              </a:rPr>
              <a:t>        ĐỀ TÀI</a:t>
            </a:r>
            <a:endParaRPr lang="vi-VN" spc="300" dirty="0">
              <a:solidFill>
                <a:schemeClr val="bg1"/>
              </a:solidFill>
            </a:endParaRPr>
          </a:p>
        </p:txBody>
      </p:sp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53384DF5-B1AF-7D61-B36E-ABFE3B8793BF}"/>
              </a:ext>
            </a:extLst>
          </p:cNvPr>
          <p:cNvSpPr txBox="1"/>
          <p:nvPr/>
        </p:nvSpPr>
        <p:spPr>
          <a:xfrm>
            <a:off x="821536" y="2015496"/>
            <a:ext cx="541950" cy="576540"/>
          </a:xfrm>
          <a:custGeom>
            <a:avLst/>
            <a:gdLst>
              <a:gd name="connsiteX0" fmla="*/ 0 w 457200"/>
              <a:gd name="connsiteY0" fmla="*/ 0 h 640080"/>
              <a:gd name="connsiteX1" fmla="*/ 457200 w 457200"/>
              <a:gd name="connsiteY1" fmla="*/ 0 h 640080"/>
              <a:gd name="connsiteX2" fmla="*/ 457200 w 457200"/>
              <a:gd name="connsiteY2" fmla="*/ 640080 h 640080"/>
              <a:gd name="connsiteX3" fmla="*/ 0 w 457200"/>
              <a:gd name="connsiteY3" fmla="*/ 64008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640080">
                <a:moveTo>
                  <a:pt x="0" y="0"/>
                </a:moveTo>
                <a:lnTo>
                  <a:pt x="457200" y="0"/>
                </a:lnTo>
                <a:lnTo>
                  <a:pt x="457200" y="640080"/>
                </a:lnTo>
                <a:lnTo>
                  <a:pt x="0" y="640080"/>
                </a:lnTo>
                <a:close/>
              </a:path>
            </a:pathLst>
          </a:custGeom>
          <a:gradFill>
            <a:gsLst>
              <a:gs pos="0">
                <a:srgbClr val="7A150A"/>
              </a:gs>
              <a:gs pos="100000">
                <a:srgbClr val="681209"/>
              </a:gs>
              <a:gs pos="64000">
                <a:srgbClr val="84170C"/>
              </a:gs>
              <a:gs pos="39000">
                <a:srgbClr val="7B160B"/>
              </a:gs>
            </a:gsLst>
            <a:lin ang="0" scaled="1"/>
          </a:gradFill>
          <a:effectLst>
            <a:outerShdw blurRad="152400" dir="5400000" sx="110000" sy="110000" algn="t" rotWithShape="0">
              <a:prstClr val="black">
                <a:alpha val="69000"/>
              </a:prstClr>
            </a:outerShdw>
          </a:effectLst>
        </p:spPr>
        <p:txBody>
          <a:bodyPr wrap="square" anchor="ctr">
            <a:noAutofit/>
          </a:bodyPr>
          <a:lstStyle/>
          <a:p>
            <a:endParaRPr lang="vi-VN" sz="2800" dirty="0">
              <a:solidFill>
                <a:srgbClr val="E3E2CC"/>
              </a:solidFill>
            </a:endParaRP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3DAC41C9-6C7B-4CD1-DDE3-DA538573C3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390" y="5819154"/>
            <a:ext cx="1486423" cy="615568"/>
          </a:xfrm>
          <a:prstGeom prst="rect">
            <a:avLst/>
          </a:prstGeom>
        </p:spPr>
      </p:pic>
      <p:cxnSp>
        <p:nvCxnSpPr>
          <p:cNvPr id="6" name="Đường nối Thẳng 5">
            <a:extLst>
              <a:ext uri="{FF2B5EF4-FFF2-40B4-BE49-F238E27FC236}">
                <a16:creationId xmlns:a16="http://schemas.microsoft.com/office/drawing/2014/main" id="{0C82698F-86A4-45E3-E6AB-D089F64C972A}"/>
              </a:ext>
            </a:extLst>
          </p:cNvPr>
          <p:cNvCxnSpPr>
            <a:cxnSpLocks/>
          </p:cNvCxnSpPr>
          <p:nvPr/>
        </p:nvCxnSpPr>
        <p:spPr>
          <a:xfrm>
            <a:off x="3433787" y="5657107"/>
            <a:ext cx="0" cy="7257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73A7CF8C-3071-CCF8-5762-EE4AE60676B9}"/>
              </a:ext>
            </a:extLst>
          </p:cNvPr>
          <p:cNvSpPr txBox="1"/>
          <p:nvPr/>
        </p:nvSpPr>
        <p:spPr>
          <a:xfrm>
            <a:off x="1257053" y="5503792"/>
            <a:ext cx="1858644" cy="307777"/>
          </a:xfrm>
          <a:prstGeom prst="rect">
            <a:avLst/>
          </a:prstGeom>
          <a:solidFill>
            <a:srgbClr val="F8FBF6"/>
          </a:solidFill>
          <a:effectLst>
            <a:glow>
              <a:schemeClr val="accent1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effectLst>
                  <a:glow>
                    <a:srgbClr val="F8FBF6"/>
                  </a:glow>
                </a:effectLst>
                <a:latin typeface="UTM Avo" panose="02040603050506020204" pitchFamily="18" charset="0"/>
                <a:cs typeface="Segoe UI" panose="020B0502040204020203" pitchFamily="34" charset="0"/>
              </a:rPr>
              <a:t>NHÓM THỰC HIỆN:</a:t>
            </a:r>
            <a:endParaRPr lang="vi-VN" sz="1400" b="1" dirty="0">
              <a:effectLst>
                <a:glow>
                  <a:srgbClr val="F8FBF6"/>
                </a:glo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2534F255-0EB5-1DDF-D01B-419BEEBA5AFF}"/>
              </a:ext>
            </a:extLst>
          </p:cNvPr>
          <p:cNvSpPr txBox="1"/>
          <p:nvPr/>
        </p:nvSpPr>
        <p:spPr>
          <a:xfrm>
            <a:off x="3745347" y="5503218"/>
            <a:ext cx="2565845" cy="307777"/>
          </a:xfrm>
          <a:prstGeom prst="rect">
            <a:avLst/>
          </a:prstGeom>
          <a:solidFill>
            <a:srgbClr val="F8FBF6"/>
          </a:solidFill>
          <a:effectLst>
            <a:glow>
              <a:schemeClr val="accent1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effectLst>
                  <a:glow>
                    <a:srgbClr val="F8FBF6"/>
                  </a:glow>
                </a:effectLst>
                <a:latin typeface="UTM Avo" panose="02040603050506020204" pitchFamily="18" charset="0"/>
                <a:cs typeface="Segoe UI" panose="020B0502040204020203" pitchFamily="34" charset="0"/>
              </a:rPr>
              <a:t>GIẢNG VIÊN HƯỚNG DẪN:</a:t>
            </a:r>
            <a:endParaRPr lang="vi-VN" sz="1400" b="1" dirty="0">
              <a:effectLst>
                <a:glow>
                  <a:srgbClr val="F8FBF6"/>
                </a:glo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07FD104F-EA0E-C466-83C3-91357F474550}"/>
              </a:ext>
            </a:extLst>
          </p:cNvPr>
          <p:cNvSpPr txBox="1"/>
          <p:nvPr/>
        </p:nvSpPr>
        <p:spPr>
          <a:xfrm>
            <a:off x="1980269" y="3668950"/>
            <a:ext cx="6096000" cy="796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vi-VN" sz="2000" b="1" dirty="0">
                <a:solidFill>
                  <a:srgbClr val="1A1416"/>
                </a:solidFill>
                <a:latin typeface="UTM Avo" panose="02040603050506020204" pitchFamily="18" charset="0"/>
              </a:rPr>
              <a:t>QUẢN LÝ BÁN HÀNG TRÊN</a:t>
            </a:r>
            <a:br>
              <a:rPr lang="en-US" sz="2000" b="1" dirty="0">
                <a:solidFill>
                  <a:srgbClr val="1A1416"/>
                </a:solidFill>
                <a:latin typeface="UTM Avo" panose="02040603050506020204" pitchFamily="18" charset="0"/>
              </a:rPr>
            </a:br>
            <a:r>
              <a:rPr lang="vi-VN" sz="2000" b="1" dirty="0">
                <a:solidFill>
                  <a:srgbClr val="1A1416"/>
                </a:solidFill>
                <a:latin typeface="UTM Avo" panose="02040603050506020204" pitchFamily="18" charset="0"/>
              </a:rPr>
              <a:t>WEBSITE LĨNH VỰC SIÊU THỊ MINI</a:t>
            </a:r>
            <a:endParaRPr lang="vi-VN" sz="2000" b="1" dirty="0">
              <a:solidFill>
                <a:srgbClr val="1A1416"/>
              </a:solidFill>
            </a:endParaRPr>
          </a:p>
        </p:txBody>
      </p:sp>
      <p:cxnSp>
        <p:nvCxnSpPr>
          <p:cNvPr id="12" name="Đường nối Thẳng 11">
            <a:extLst>
              <a:ext uri="{FF2B5EF4-FFF2-40B4-BE49-F238E27FC236}">
                <a16:creationId xmlns:a16="http://schemas.microsoft.com/office/drawing/2014/main" id="{204C9E8F-7AA1-5702-BF7F-82E195B3A933}"/>
              </a:ext>
            </a:extLst>
          </p:cNvPr>
          <p:cNvCxnSpPr>
            <a:cxnSpLocks/>
          </p:cNvCxnSpPr>
          <p:nvPr/>
        </p:nvCxnSpPr>
        <p:spPr>
          <a:xfrm>
            <a:off x="2057400" y="3458214"/>
            <a:ext cx="2362200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496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ình chữ nhật: Góc Tròn 13">
            <a:extLst>
              <a:ext uri="{FF2B5EF4-FFF2-40B4-BE49-F238E27FC236}">
                <a16:creationId xmlns:a16="http://schemas.microsoft.com/office/drawing/2014/main" id="{6407BC9E-03DB-01AE-0A6E-0758ED3046A5}"/>
              </a:ext>
            </a:extLst>
          </p:cNvPr>
          <p:cNvSpPr/>
          <p:nvPr/>
        </p:nvSpPr>
        <p:spPr>
          <a:xfrm>
            <a:off x="-10794285" y="3114922"/>
            <a:ext cx="1611412" cy="83099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C019E9E7-7776-326F-BC5A-DADE82CAF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5468" y="388122"/>
            <a:ext cx="2033230" cy="842016"/>
          </a:xfrm>
          <a:prstGeom prst="rect">
            <a:avLst/>
          </a:prstGeom>
        </p:spPr>
      </p:pic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9013434F-A0C2-FDCD-893B-4211F13D2618}"/>
              </a:ext>
            </a:extLst>
          </p:cNvPr>
          <p:cNvSpPr txBox="1"/>
          <p:nvPr/>
        </p:nvSpPr>
        <p:spPr>
          <a:xfrm>
            <a:off x="859523" y="434233"/>
            <a:ext cx="3939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D6313B"/>
                </a:solidFill>
                <a:latin typeface="UTM Avo" panose="02040603050506020204" pitchFamily="18" charset="0"/>
                <a:cs typeface="Segoe UI" panose="020B0502040204020203" pitchFamily="34" charset="0"/>
              </a:rPr>
              <a:t>ĐẠI HỌC BÁCH KHOA HÀ NỘI</a:t>
            </a:r>
          </a:p>
        </p:txBody>
      </p:sp>
      <p:pic>
        <p:nvPicPr>
          <p:cNvPr id="30" name="Picture 2" descr="Mẫu thiết kế logo trường Đại Học Bách Khoa Hà Nội Vector | Thiết kế logo,  Trường đại học, Đại học">
            <a:extLst>
              <a:ext uri="{FF2B5EF4-FFF2-40B4-BE49-F238E27FC236}">
                <a16:creationId xmlns:a16="http://schemas.microsoft.com/office/drawing/2014/main" id="{CEDCBAFF-7E8D-CBB0-EADC-0BCE6E85B5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67"/>
          <a:stretch/>
        </p:blipFill>
        <p:spPr bwMode="auto">
          <a:xfrm>
            <a:off x="438909" y="427003"/>
            <a:ext cx="378971" cy="56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2A1B0B40-0457-F8F1-E9E8-5E3637C3BAD5}"/>
              </a:ext>
            </a:extLst>
          </p:cNvPr>
          <p:cNvSpPr txBox="1"/>
          <p:nvPr/>
        </p:nvSpPr>
        <p:spPr>
          <a:xfrm>
            <a:off x="859523" y="718461"/>
            <a:ext cx="35820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UTM Avo" panose="02040603050506020204" pitchFamily="18" charset="0"/>
                <a:cs typeface="Segoe UI" panose="020B0502040204020203" pitchFamily="34" charset="0"/>
              </a:rPr>
              <a:t>KHOA TOÁN – TIN</a:t>
            </a:r>
            <a:endParaRPr lang="en-US" sz="1200" dirty="0">
              <a:latin typeface="UTM Avo" panose="02040603050506020204" pitchFamily="18" charset="0"/>
              <a:cs typeface="Segoe UI" panose="020B0502040204020203" pitchFamily="34" charset="0"/>
            </a:endParaRPr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EEDA8D2D-9B5C-562C-2B91-9A49BB4FC6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2E39B59-8291-8553-D940-612D8B7215AA}"/>
              </a:ext>
            </a:extLst>
          </p:cNvPr>
          <p:cNvSpPr/>
          <p:nvPr/>
        </p:nvSpPr>
        <p:spPr>
          <a:xfrm>
            <a:off x="0" y="2413000"/>
            <a:ext cx="12192000" cy="20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C82DF32E-A2AF-73ED-3501-55DEC9BAC411}"/>
              </a:ext>
            </a:extLst>
          </p:cNvPr>
          <p:cNvSpPr txBox="1"/>
          <p:nvPr/>
        </p:nvSpPr>
        <p:spPr>
          <a:xfrm>
            <a:off x="2836037" y="2865508"/>
            <a:ext cx="82362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UTM Avo" panose="02040603050506020204" pitchFamily="18" charset="0"/>
              </a:rPr>
              <a:t>BIỂU ĐỒ USE-CASES</a:t>
            </a:r>
            <a:endParaRPr lang="vi-VN" sz="4000" dirty="0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DA28336B-8D46-2A21-52C4-60000598D9E7}"/>
              </a:ext>
            </a:extLst>
          </p:cNvPr>
          <p:cNvSpPr txBox="1"/>
          <p:nvPr/>
        </p:nvSpPr>
        <p:spPr>
          <a:xfrm>
            <a:off x="4057331" y="3656707"/>
            <a:ext cx="5781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UTM Avo" panose="02040603050506020204" pitchFamily="18" charset="0"/>
              </a:rPr>
              <a:t>USE-CASES CHART</a:t>
            </a:r>
            <a:endParaRPr lang="vi-VN" sz="2000" dirty="0"/>
          </a:p>
        </p:txBody>
      </p:sp>
      <p:sp>
        <p:nvSpPr>
          <p:cNvPr id="7" name="Hình chữ nhật: Góc Tròn 6">
            <a:extLst>
              <a:ext uri="{FF2B5EF4-FFF2-40B4-BE49-F238E27FC236}">
                <a16:creationId xmlns:a16="http://schemas.microsoft.com/office/drawing/2014/main" id="{AC5C6584-8CE9-3D24-D1AC-52D0D553D3B0}"/>
              </a:ext>
            </a:extLst>
          </p:cNvPr>
          <p:cNvSpPr/>
          <p:nvPr/>
        </p:nvSpPr>
        <p:spPr>
          <a:xfrm>
            <a:off x="2353362" y="2794000"/>
            <a:ext cx="1385717" cy="127945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61797A3E-3B54-9C12-3B57-7CD8A5812059}"/>
              </a:ext>
            </a:extLst>
          </p:cNvPr>
          <p:cNvSpPr txBox="1"/>
          <p:nvPr/>
        </p:nvSpPr>
        <p:spPr>
          <a:xfrm>
            <a:off x="2488827" y="2710219"/>
            <a:ext cx="14599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latin typeface="UTM Avo" panose="02040603050506020204" pitchFamily="18" charset="0"/>
              </a:rPr>
              <a:t>4.</a:t>
            </a:r>
            <a:endParaRPr lang="vi-VN" sz="8800" b="1" dirty="0"/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B006BAE1-362E-BC15-7F99-CA4F7E828087}"/>
              </a:ext>
            </a:extLst>
          </p:cNvPr>
          <p:cNvSpPr txBox="1"/>
          <p:nvPr/>
        </p:nvSpPr>
        <p:spPr>
          <a:xfrm>
            <a:off x="-8416471" y="2940804"/>
            <a:ext cx="88991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3200" b="1" dirty="0">
                <a:latin typeface="UTM Avo" panose="02040603050506020204" pitchFamily="18" charset="0"/>
              </a:rPr>
              <a:t>MÔ TẢ CẤU TRÚC CỦA CÁC BẢN</a:t>
            </a:r>
            <a:r>
              <a:rPr lang="en-US" sz="3200" b="1" dirty="0">
                <a:latin typeface="UTM Avo" panose="02040603050506020204" pitchFamily="18" charset="0"/>
              </a:rPr>
              <a:t>G</a:t>
            </a:r>
            <a:endParaRPr lang="vi-VN" sz="3200" dirty="0"/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D9FEF75A-8F52-DDB6-05DE-CE9C3CCB5DE9}"/>
              </a:ext>
            </a:extLst>
          </p:cNvPr>
          <p:cNvSpPr txBox="1"/>
          <p:nvPr/>
        </p:nvSpPr>
        <p:spPr>
          <a:xfrm>
            <a:off x="-6615357" y="3601403"/>
            <a:ext cx="7042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UTM Avo" panose="02040603050506020204" pitchFamily="18" charset="0"/>
              </a:rPr>
              <a:t>DESCRIBE THE STRUCTURE OF THE TABLES</a:t>
            </a:r>
            <a:endParaRPr lang="vi-VN" sz="2000" dirty="0"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879819FB-678F-F384-E030-8BD97227E42A}"/>
              </a:ext>
            </a:extLst>
          </p:cNvPr>
          <p:cNvSpPr txBox="1"/>
          <p:nvPr/>
        </p:nvSpPr>
        <p:spPr>
          <a:xfrm>
            <a:off x="-9355808" y="3114923"/>
            <a:ext cx="1459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UTM Avo" panose="02040603050506020204" pitchFamily="18" charset="0"/>
              </a:rPr>
              <a:t>4.1.</a:t>
            </a:r>
            <a:endParaRPr lang="vi-VN" sz="4800" b="1" dirty="0"/>
          </a:p>
        </p:txBody>
      </p:sp>
    </p:spTree>
    <p:extLst>
      <p:ext uri="{BB962C8B-B14F-4D97-AF65-F5344CB8AC3E}">
        <p14:creationId xmlns:p14="http://schemas.microsoft.com/office/powerpoint/2010/main" val="2499481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DB94A-FC8E-2976-0F15-3F1BF4474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AD5489F0-668C-ABC9-4E66-B4F87E358716}"/>
              </a:ext>
            </a:extLst>
          </p:cNvPr>
          <p:cNvSpPr txBox="1"/>
          <p:nvPr/>
        </p:nvSpPr>
        <p:spPr>
          <a:xfrm>
            <a:off x="838200" y="269678"/>
            <a:ext cx="3939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D6313B"/>
                </a:solidFill>
                <a:latin typeface="UTM Avo" panose="02040603050506020204" pitchFamily="18" charset="0"/>
                <a:cs typeface="Segoe UI" panose="020B0502040204020203" pitchFamily="34" charset="0"/>
              </a:rPr>
              <a:t>ĐẠI HỌC BÁCH KHOA HÀ NỘI</a:t>
            </a:r>
          </a:p>
        </p:txBody>
      </p:sp>
      <p:pic>
        <p:nvPicPr>
          <p:cNvPr id="9" name="Picture 2" descr="Mẫu thiết kế logo trường Đại Học Bách Khoa Hà Nội Vector | Thiết kế logo,  Trường đại học, Đại học">
            <a:extLst>
              <a:ext uri="{FF2B5EF4-FFF2-40B4-BE49-F238E27FC236}">
                <a16:creationId xmlns:a16="http://schemas.microsoft.com/office/drawing/2014/main" id="{4C99B21C-5DF4-5B5B-605F-9C7125FC34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67"/>
          <a:stretch/>
        </p:blipFill>
        <p:spPr bwMode="auto">
          <a:xfrm>
            <a:off x="452837" y="270805"/>
            <a:ext cx="306717" cy="46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EBFDF987-B16C-FCEA-BA10-B9DE2C5877F6}"/>
              </a:ext>
            </a:extLst>
          </p:cNvPr>
          <p:cNvSpPr txBox="1"/>
          <p:nvPr/>
        </p:nvSpPr>
        <p:spPr>
          <a:xfrm>
            <a:off x="833560" y="483678"/>
            <a:ext cx="35820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UTM Avo" panose="02040603050506020204" pitchFamily="18" charset="0"/>
                <a:cs typeface="Segoe UI" panose="020B0502040204020203" pitchFamily="34" charset="0"/>
              </a:rPr>
              <a:t>KHOA TOÁN – TIN</a:t>
            </a:r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CB50A332-EC09-519E-0245-3B7679EF3EC4}"/>
              </a:ext>
            </a:extLst>
          </p:cNvPr>
          <p:cNvSpPr/>
          <p:nvPr/>
        </p:nvSpPr>
        <p:spPr>
          <a:xfrm>
            <a:off x="0" y="901929"/>
            <a:ext cx="12192000" cy="392294"/>
          </a:xfrm>
          <a:custGeom>
            <a:avLst/>
            <a:gdLst>
              <a:gd name="connsiteX0" fmla="*/ 0 w 12192000"/>
              <a:gd name="connsiteY0" fmla="*/ 0 h 392294"/>
              <a:gd name="connsiteX1" fmla="*/ 311573 w 12192000"/>
              <a:gd name="connsiteY1" fmla="*/ 0 h 392294"/>
              <a:gd name="connsiteX2" fmla="*/ 623147 w 12192000"/>
              <a:gd name="connsiteY2" fmla="*/ 0 h 392294"/>
              <a:gd name="connsiteX3" fmla="*/ 1300480 w 12192000"/>
              <a:gd name="connsiteY3" fmla="*/ 0 h 392294"/>
              <a:gd name="connsiteX4" fmla="*/ 2099733 w 12192000"/>
              <a:gd name="connsiteY4" fmla="*/ 0 h 392294"/>
              <a:gd name="connsiteX5" fmla="*/ 2777067 w 12192000"/>
              <a:gd name="connsiteY5" fmla="*/ 0 h 392294"/>
              <a:gd name="connsiteX6" fmla="*/ 3698240 w 12192000"/>
              <a:gd name="connsiteY6" fmla="*/ 0 h 392294"/>
              <a:gd name="connsiteX7" fmla="*/ 4253653 w 12192000"/>
              <a:gd name="connsiteY7" fmla="*/ 0 h 392294"/>
              <a:gd name="connsiteX8" fmla="*/ 4930987 w 12192000"/>
              <a:gd name="connsiteY8" fmla="*/ 0 h 392294"/>
              <a:gd name="connsiteX9" fmla="*/ 5852160 w 12192000"/>
              <a:gd name="connsiteY9" fmla="*/ 0 h 392294"/>
              <a:gd name="connsiteX10" fmla="*/ 6773333 w 12192000"/>
              <a:gd name="connsiteY10" fmla="*/ 0 h 392294"/>
              <a:gd name="connsiteX11" fmla="*/ 7328747 w 12192000"/>
              <a:gd name="connsiteY11" fmla="*/ 0 h 392294"/>
              <a:gd name="connsiteX12" fmla="*/ 8006080 w 12192000"/>
              <a:gd name="connsiteY12" fmla="*/ 0 h 392294"/>
              <a:gd name="connsiteX13" fmla="*/ 8317653 w 12192000"/>
              <a:gd name="connsiteY13" fmla="*/ 0 h 392294"/>
              <a:gd name="connsiteX14" fmla="*/ 9238827 w 12192000"/>
              <a:gd name="connsiteY14" fmla="*/ 0 h 392294"/>
              <a:gd name="connsiteX15" fmla="*/ 9672320 w 12192000"/>
              <a:gd name="connsiteY15" fmla="*/ 0 h 392294"/>
              <a:gd name="connsiteX16" fmla="*/ 10593493 w 12192000"/>
              <a:gd name="connsiteY16" fmla="*/ 0 h 392294"/>
              <a:gd name="connsiteX17" fmla="*/ 11514667 w 12192000"/>
              <a:gd name="connsiteY17" fmla="*/ 0 h 392294"/>
              <a:gd name="connsiteX18" fmla="*/ 12192000 w 12192000"/>
              <a:gd name="connsiteY18" fmla="*/ 0 h 392294"/>
              <a:gd name="connsiteX19" fmla="*/ 12192000 w 12192000"/>
              <a:gd name="connsiteY19" fmla="*/ 392294 h 392294"/>
              <a:gd name="connsiteX20" fmla="*/ 11636587 w 12192000"/>
              <a:gd name="connsiteY20" fmla="*/ 392294 h 392294"/>
              <a:gd name="connsiteX21" fmla="*/ 11203093 w 12192000"/>
              <a:gd name="connsiteY21" fmla="*/ 392294 h 392294"/>
              <a:gd name="connsiteX22" fmla="*/ 10769600 w 12192000"/>
              <a:gd name="connsiteY22" fmla="*/ 392294 h 392294"/>
              <a:gd name="connsiteX23" fmla="*/ 10214187 w 12192000"/>
              <a:gd name="connsiteY23" fmla="*/ 392294 h 392294"/>
              <a:gd name="connsiteX24" fmla="*/ 9536853 w 12192000"/>
              <a:gd name="connsiteY24" fmla="*/ 392294 h 392294"/>
              <a:gd name="connsiteX25" fmla="*/ 9103360 w 12192000"/>
              <a:gd name="connsiteY25" fmla="*/ 392294 h 392294"/>
              <a:gd name="connsiteX26" fmla="*/ 8791787 w 12192000"/>
              <a:gd name="connsiteY26" fmla="*/ 392294 h 392294"/>
              <a:gd name="connsiteX27" fmla="*/ 8236373 w 12192000"/>
              <a:gd name="connsiteY27" fmla="*/ 392294 h 392294"/>
              <a:gd name="connsiteX28" fmla="*/ 7559040 w 12192000"/>
              <a:gd name="connsiteY28" fmla="*/ 392294 h 392294"/>
              <a:gd name="connsiteX29" fmla="*/ 7247467 w 12192000"/>
              <a:gd name="connsiteY29" fmla="*/ 392294 h 392294"/>
              <a:gd name="connsiteX30" fmla="*/ 6448213 w 12192000"/>
              <a:gd name="connsiteY30" fmla="*/ 392294 h 392294"/>
              <a:gd name="connsiteX31" fmla="*/ 5527040 w 12192000"/>
              <a:gd name="connsiteY31" fmla="*/ 392294 h 392294"/>
              <a:gd name="connsiteX32" fmla="*/ 4727787 w 12192000"/>
              <a:gd name="connsiteY32" fmla="*/ 392294 h 392294"/>
              <a:gd name="connsiteX33" fmla="*/ 4050453 w 12192000"/>
              <a:gd name="connsiteY33" fmla="*/ 392294 h 392294"/>
              <a:gd name="connsiteX34" fmla="*/ 3373120 w 12192000"/>
              <a:gd name="connsiteY34" fmla="*/ 392294 h 392294"/>
              <a:gd name="connsiteX35" fmla="*/ 2573867 w 12192000"/>
              <a:gd name="connsiteY35" fmla="*/ 392294 h 392294"/>
              <a:gd name="connsiteX36" fmla="*/ 1774613 w 12192000"/>
              <a:gd name="connsiteY36" fmla="*/ 392294 h 392294"/>
              <a:gd name="connsiteX37" fmla="*/ 1341120 w 12192000"/>
              <a:gd name="connsiteY37" fmla="*/ 392294 h 392294"/>
              <a:gd name="connsiteX38" fmla="*/ 907627 w 12192000"/>
              <a:gd name="connsiteY38" fmla="*/ 392294 h 392294"/>
              <a:gd name="connsiteX39" fmla="*/ 0 w 12192000"/>
              <a:gd name="connsiteY39" fmla="*/ 392294 h 392294"/>
              <a:gd name="connsiteX40" fmla="*/ 0 w 12192000"/>
              <a:gd name="connsiteY40" fmla="*/ 0 h 392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192000" h="392294" fill="none" extrusionOk="0">
                <a:moveTo>
                  <a:pt x="0" y="0"/>
                </a:moveTo>
                <a:cubicBezTo>
                  <a:pt x="105109" y="358"/>
                  <a:pt x="248222" y="11262"/>
                  <a:pt x="311573" y="0"/>
                </a:cubicBezTo>
                <a:cubicBezTo>
                  <a:pt x="374924" y="-11262"/>
                  <a:pt x="504372" y="-3497"/>
                  <a:pt x="623147" y="0"/>
                </a:cubicBezTo>
                <a:cubicBezTo>
                  <a:pt x="741922" y="3497"/>
                  <a:pt x="1097737" y="24656"/>
                  <a:pt x="1300480" y="0"/>
                </a:cubicBezTo>
                <a:cubicBezTo>
                  <a:pt x="1503223" y="-24656"/>
                  <a:pt x="1890293" y="29435"/>
                  <a:pt x="2099733" y="0"/>
                </a:cubicBezTo>
                <a:cubicBezTo>
                  <a:pt x="2309173" y="-29435"/>
                  <a:pt x="2468762" y="-22939"/>
                  <a:pt x="2777067" y="0"/>
                </a:cubicBezTo>
                <a:cubicBezTo>
                  <a:pt x="3085372" y="22939"/>
                  <a:pt x="3331390" y="15016"/>
                  <a:pt x="3698240" y="0"/>
                </a:cubicBezTo>
                <a:cubicBezTo>
                  <a:pt x="4065090" y="-15016"/>
                  <a:pt x="4061362" y="18826"/>
                  <a:pt x="4253653" y="0"/>
                </a:cubicBezTo>
                <a:cubicBezTo>
                  <a:pt x="4445944" y="-18826"/>
                  <a:pt x="4786136" y="30039"/>
                  <a:pt x="4930987" y="0"/>
                </a:cubicBezTo>
                <a:cubicBezTo>
                  <a:pt x="5075838" y="-30039"/>
                  <a:pt x="5526790" y="-36951"/>
                  <a:pt x="5852160" y="0"/>
                </a:cubicBezTo>
                <a:cubicBezTo>
                  <a:pt x="6177530" y="36951"/>
                  <a:pt x="6565808" y="29903"/>
                  <a:pt x="6773333" y="0"/>
                </a:cubicBezTo>
                <a:cubicBezTo>
                  <a:pt x="6980858" y="-29903"/>
                  <a:pt x="7126285" y="-6855"/>
                  <a:pt x="7328747" y="0"/>
                </a:cubicBezTo>
                <a:cubicBezTo>
                  <a:pt x="7531209" y="6855"/>
                  <a:pt x="7762672" y="13405"/>
                  <a:pt x="8006080" y="0"/>
                </a:cubicBezTo>
                <a:cubicBezTo>
                  <a:pt x="8249488" y="-13405"/>
                  <a:pt x="8193561" y="479"/>
                  <a:pt x="8317653" y="0"/>
                </a:cubicBezTo>
                <a:cubicBezTo>
                  <a:pt x="8441745" y="-479"/>
                  <a:pt x="8834906" y="-41995"/>
                  <a:pt x="9238827" y="0"/>
                </a:cubicBezTo>
                <a:cubicBezTo>
                  <a:pt x="9642748" y="41995"/>
                  <a:pt x="9470719" y="-2978"/>
                  <a:pt x="9672320" y="0"/>
                </a:cubicBezTo>
                <a:cubicBezTo>
                  <a:pt x="9873921" y="2978"/>
                  <a:pt x="10169475" y="-5323"/>
                  <a:pt x="10593493" y="0"/>
                </a:cubicBezTo>
                <a:cubicBezTo>
                  <a:pt x="11017511" y="5323"/>
                  <a:pt x="11069016" y="23226"/>
                  <a:pt x="11514667" y="0"/>
                </a:cubicBezTo>
                <a:cubicBezTo>
                  <a:pt x="11960318" y="-23226"/>
                  <a:pt x="11969208" y="-27832"/>
                  <a:pt x="12192000" y="0"/>
                </a:cubicBezTo>
                <a:cubicBezTo>
                  <a:pt x="12182363" y="92599"/>
                  <a:pt x="12177824" y="279605"/>
                  <a:pt x="12192000" y="392294"/>
                </a:cubicBezTo>
                <a:cubicBezTo>
                  <a:pt x="12025083" y="405316"/>
                  <a:pt x="11865070" y="418082"/>
                  <a:pt x="11636587" y="392294"/>
                </a:cubicBezTo>
                <a:cubicBezTo>
                  <a:pt x="11408104" y="366506"/>
                  <a:pt x="11408938" y="379175"/>
                  <a:pt x="11203093" y="392294"/>
                </a:cubicBezTo>
                <a:cubicBezTo>
                  <a:pt x="10997248" y="405413"/>
                  <a:pt x="10932872" y="385866"/>
                  <a:pt x="10769600" y="392294"/>
                </a:cubicBezTo>
                <a:cubicBezTo>
                  <a:pt x="10606328" y="398722"/>
                  <a:pt x="10481983" y="402025"/>
                  <a:pt x="10214187" y="392294"/>
                </a:cubicBezTo>
                <a:cubicBezTo>
                  <a:pt x="9946391" y="382563"/>
                  <a:pt x="9714827" y="421984"/>
                  <a:pt x="9536853" y="392294"/>
                </a:cubicBezTo>
                <a:cubicBezTo>
                  <a:pt x="9358879" y="362604"/>
                  <a:pt x="9278281" y="371819"/>
                  <a:pt x="9103360" y="392294"/>
                </a:cubicBezTo>
                <a:cubicBezTo>
                  <a:pt x="8928439" y="412769"/>
                  <a:pt x="8940762" y="381666"/>
                  <a:pt x="8791787" y="392294"/>
                </a:cubicBezTo>
                <a:cubicBezTo>
                  <a:pt x="8642812" y="402922"/>
                  <a:pt x="8485006" y="365688"/>
                  <a:pt x="8236373" y="392294"/>
                </a:cubicBezTo>
                <a:cubicBezTo>
                  <a:pt x="7987740" y="418900"/>
                  <a:pt x="7761124" y="359758"/>
                  <a:pt x="7559040" y="392294"/>
                </a:cubicBezTo>
                <a:cubicBezTo>
                  <a:pt x="7356956" y="424830"/>
                  <a:pt x="7394039" y="396979"/>
                  <a:pt x="7247467" y="392294"/>
                </a:cubicBezTo>
                <a:cubicBezTo>
                  <a:pt x="7100895" y="387609"/>
                  <a:pt x="6761286" y="381991"/>
                  <a:pt x="6448213" y="392294"/>
                </a:cubicBezTo>
                <a:cubicBezTo>
                  <a:pt x="6135140" y="402597"/>
                  <a:pt x="5962827" y="362506"/>
                  <a:pt x="5527040" y="392294"/>
                </a:cubicBezTo>
                <a:cubicBezTo>
                  <a:pt x="5091253" y="422082"/>
                  <a:pt x="4907488" y="377751"/>
                  <a:pt x="4727787" y="392294"/>
                </a:cubicBezTo>
                <a:cubicBezTo>
                  <a:pt x="4548086" y="406837"/>
                  <a:pt x="4316330" y="403390"/>
                  <a:pt x="4050453" y="392294"/>
                </a:cubicBezTo>
                <a:cubicBezTo>
                  <a:pt x="3784576" y="381198"/>
                  <a:pt x="3707551" y="403031"/>
                  <a:pt x="3373120" y="392294"/>
                </a:cubicBezTo>
                <a:cubicBezTo>
                  <a:pt x="3038689" y="381557"/>
                  <a:pt x="2891998" y="391534"/>
                  <a:pt x="2573867" y="392294"/>
                </a:cubicBezTo>
                <a:cubicBezTo>
                  <a:pt x="2255736" y="393054"/>
                  <a:pt x="2099388" y="392859"/>
                  <a:pt x="1774613" y="392294"/>
                </a:cubicBezTo>
                <a:cubicBezTo>
                  <a:pt x="1449838" y="391729"/>
                  <a:pt x="1430436" y="407272"/>
                  <a:pt x="1341120" y="392294"/>
                </a:cubicBezTo>
                <a:cubicBezTo>
                  <a:pt x="1251804" y="377316"/>
                  <a:pt x="1108349" y="376882"/>
                  <a:pt x="907627" y="392294"/>
                </a:cubicBezTo>
                <a:cubicBezTo>
                  <a:pt x="706905" y="407706"/>
                  <a:pt x="424157" y="428861"/>
                  <a:pt x="0" y="392294"/>
                </a:cubicBezTo>
                <a:cubicBezTo>
                  <a:pt x="11184" y="226055"/>
                  <a:pt x="-17304" y="92912"/>
                  <a:pt x="0" y="0"/>
                </a:cubicBezTo>
                <a:close/>
              </a:path>
              <a:path w="12192000" h="392294" stroke="0" extrusionOk="0">
                <a:moveTo>
                  <a:pt x="0" y="0"/>
                </a:moveTo>
                <a:cubicBezTo>
                  <a:pt x="103503" y="-1369"/>
                  <a:pt x="270438" y="903"/>
                  <a:pt x="433493" y="0"/>
                </a:cubicBezTo>
                <a:cubicBezTo>
                  <a:pt x="596548" y="-903"/>
                  <a:pt x="723462" y="-2397"/>
                  <a:pt x="866987" y="0"/>
                </a:cubicBezTo>
                <a:cubicBezTo>
                  <a:pt x="1010512" y="2397"/>
                  <a:pt x="1369185" y="30149"/>
                  <a:pt x="1666240" y="0"/>
                </a:cubicBezTo>
                <a:cubicBezTo>
                  <a:pt x="1963295" y="-30149"/>
                  <a:pt x="2095159" y="29865"/>
                  <a:pt x="2343573" y="0"/>
                </a:cubicBezTo>
                <a:cubicBezTo>
                  <a:pt x="2591987" y="-29865"/>
                  <a:pt x="2780738" y="18342"/>
                  <a:pt x="3020907" y="0"/>
                </a:cubicBezTo>
                <a:cubicBezTo>
                  <a:pt x="3261076" y="-18342"/>
                  <a:pt x="3465560" y="3789"/>
                  <a:pt x="3698240" y="0"/>
                </a:cubicBezTo>
                <a:cubicBezTo>
                  <a:pt x="3930920" y="-3789"/>
                  <a:pt x="3925563" y="-14564"/>
                  <a:pt x="4009813" y="0"/>
                </a:cubicBezTo>
                <a:cubicBezTo>
                  <a:pt x="4094063" y="14564"/>
                  <a:pt x="4471176" y="17706"/>
                  <a:pt x="4687147" y="0"/>
                </a:cubicBezTo>
                <a:cubicBezTo>
                  <a:pt x="4903118" y="-17706"/>
                  <a:pt x="5368657" y="-17632"/>
                  <a:pt x="5608320" y="0"/>
                </a:cubicBezTo>
                <a:cubicBezTo>
                  <a:pt x="5847983" y="17632"/>
                  <a:pt x="6116667" y="37303"/>
                  <a:pt x="6529493" y="0"/>
                </a:cubicBezTo>
                <a:cubicBezTo>
                  <a:pt x="6942319" y="-37303"/>
                  <a:pt x="7009021" y="11478"/>
                  <a:pt x="7450667" y="0"/>
                </a:cubicBezTo>
                <a:cubicBezTo>
                  <a:pt x="7892313" y="-11478"/>
                  <a:pt x="8049799" y="-19216"/>
                  <a:pt x="8249920" y="0"/>
                </a:cubicBezTo>
                <a:cubicBezTo>
                  <a:pt x="8450041" y="19216"/>
                  <a:pt x="8604734" y="15580"/>
                  <a:pt x="8805333" y="0"/>
                </a:cubicBezTo>
                <a:cubicBezTo>
                  <a:pt x="9005932" y="-15580"/>
                  <a:pt x="9043137" y="-3052"/>
                  <a:pt x="9116907" y="0"/>
                </a:cubicBezTo>
                <a:cubicBezTo>
                  <a:pt x="9190677" y="3052"/>
                  <a:pt x="9543435" y="16600"/>
                  <a:pt x="9672320" y="0"/>
                </a:cubicBezTo>
                <a:cubicBezTo>
                  <a:pt x="9801205" y="-16600"/>
                  <a:pt x="9994484" y="-14545"/>
                  <a:pt x="10105813" y="0"/>
                </a:cubicBezTo>
                <a:cubicBezTo>
                  <a:pt x="10217142" y="14545"/>
                  <a:pt x="10658091" y="-27050"/>
                  <a:pt x="10905067" y="0"/>
                </a:cubicBezTo>
                <a:cubicBezTo>
                  <a:pt x="11152043" y="27050"/>
                  <a:pt x="11228278" y="-18923"/>
                  <a:pt x="11460480" y="0"/>
                </a:cubicBezTo>
                <a:cubicBezTo>
                  <a:pt x="11692682" y="18923"/>
                  <a:pt x="11987982" y="31101"/>
                  <a:pt x="12192000" y="0"/>
                </a:cubicBezTo>
                <a:cubicBezTo>
                  <a:pt x="12195086" y="129024"/>
                  <a:pt x="12189135" y="304488"/>
                  <a:pt x="12192000" y="392294"/>
                </a:cubicBezTo>
                <a:cubicBezTo>
                  <a:pt x="11861697" y="431543"/>
                  <a:pt x="11590815" y="436465"/>
                  <a:pt x="11270827" y="392294"/>
                </a:cubicBezTo>
                <a:cubicBezTo>
                  <a:pt x="10950839" y="348123"/>
                  <a:pt x="11102647" y="385619"/>
                  <a:pt x="10959253" y="392294"/>
                </a:cubicBezTo>
                <a:cubicBezTo>
                  <a:pt x="10815859" y="398969"/>
                  <a:pt x="10720181" y="396152"/>
                  <a:pt x="10525760" y="392294"/>
                </a:cubicBezTo>
                <a:cubicBezTo>
                  <a:pt x="10331339" y="388436"/>
                  <a:pt x="10223984" y="387344"/>
                  <a:pt x="9970347" y="392294"/>
                </a:cubicBezTo>
                <a:cubicBezTo>
                  <a:pt x="9716710" y="397244"/>
                  <a:pt x="9409352" y="347699"/>
                  <a:pt x="9049173" y="392294"/>
                </a:cubicBezTo>
                <a:cubicBezTo>
                  <a:pt x="8688994" y="436889"/>
                  <a:pt x="8552862" y="399881"/>
                  <a:pt x="8128000" y="392294"/>
                </a:cubicBezTo>
                <a:cubicBezTo>
                  <a:pt x="7703138" y="384707"/>
                  <a:pt x="7684018" y="384817"/>
                  <a:pt x="7572587" y="392294"/>
                </a:cubicBezTo>
                <a:cubicBezTo>
                  <a:pt x="7461156" y="399771"/>
                  <a:pt x="7228015" y="396004"/>
                  <a:pt x="7139093" y="392294"/>
                </a:cubicBezTo>
                <a:cubicBezTo>
                  <a:pt x="7050171" y="388584"/>
                  <a:pt x="6645417" y="377375"/>
                  <a:pt x="6461760" y="392294"/>
                </a:cubicBezTo>
                <a:cubicBezTo>
                  <a:pt x="6278103" y="407213"/>
                  <a:pt x="6092361" y="386035"/>
                  <a:pt x="5906347" y="392294"/>
                </a:cubicBezTo>
                <a:cubicBezTo>
                  <a:pt x="5720333" y="398553"/>
                  <a:pt x="5346186" y="388847"/>
                  <a:pt x="4985173" y="392294"/>
                </a:cubicBezTo>
                <a:cubicBezTo>
                  <a:pt x="4624160" y="395741"/>
                  <a:pt x="4756096" y="374703"/>
                  <a:pt x="4551680" y="392294"/>
                </a:cubicBezTo>
                <a:cubicBezTo>
                  <a:pt x="4347264" y="409885"/>
                  <a:pt x="4176575" y="368099"/>
                  <a:pt x="3874347" y="392294"/>
                </a:cubicBezTo>
                <a:cubicBezTo>
                  <a:pt x="3572119" y="416489"/>
                  <a:pt x="3473207" y="406534"/>
                  <a:pt x="3075093" y="392294"/>
                </a:cubicBezTo>
                <a:cubicBezTo>
                  <a:pt x="2676979" y="378054"/>
                  <a:pt x="2821824" y="379991"/>
                  <a:pt x="2641600" y="392294"/>
                </a:cubicBezTo>
                <a:cubicBezTo>
                  <a:pt x="2461376" y="404597"/>
                  <a:pt x="2135846" y="352147"/>
                  <a:pt x="1720427" y="392294"/>
                </a:cubicBezTo>
                <a:cubicBezTo>
                  <a:pt x="1305008" y="432441"/>
                  <a:pt x="1492352" y="399541"/>
                  <a:pt x="1286933" y="392294"/>
                </a:cubicBezTo>
                <a:cubicBezTo>
                  <a:pt x="1081514" y="385047"/>
                  <a:pt x="880257" y="417033"/>
                  <a:pt x="731520" y="392294"/>
                </a:cubicBezTo>
                <a:cubicBezTo>
                  <a:pt x="582783" y="367555"/>
                  <a:pt x="324828" y="419578"/>
                  <a:pt x="0" y="392294"/>
                </a:cubicBezTo>
                <a:cubicBezTo>
                  <a:pt x="-3480" y="290997"/>
                  <a:pt x="-8156" y="140234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73600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 dirty="0">
              <a:solidFill>
                <a:schemeClr val="tx1"/>
              </a:solidFill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DF47F9FF-A18D-7703-27B0-C2E81A5DED3F}"/>
              </a:ext>
            </a:extLst>
          </p:cNvPr>
          <p:cNvSpPr txBox="1"/>
          <p:nvPr/>
        </p:nvSpPr>
        <p:spPr>
          <a:xfrm>
            <a:off x="358646" y="931968"/>
            <a:ext cx="9547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UTM Avo" panose="02040603050506020204" pitchFamily="18" charset="0"/>
              </a:rPr>
              <a:t>BIỂU ĐỒ USE-CASES</a:t>
            </a: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07ACDC06-D26D-A786-BBDD-E4C2E308AF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72138" y="221736"/>
            <a:ext cx="1642472" cy="680192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9AE37907-302D-8761-EE27-6267068A0613}"/>
              </a:ext>
            </a:extLst>
          </p:cNvPr>
          <p:cNvSpPr txBox="1"/>
          <p:nvPr/>
        </p:nvSpPr>
        <p:spPr>
          <a:xfrm>
            <a:off x="7393021" y="944188"/>
            <a:ext cx="4440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UTM Avo" panose="02040603050506020204" pitchFamily="18" charset="0"/>
              </a:rPr>
              <a:t>USE-CASES CHART</a:t>
            </a:r>
            <a:endParaRPr lang="vi-VN" sz="1400" dirty="0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10189419-126E-3684-2756-2EB2265DC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4737" y="1372287"/>
            <a:ext cx="7161263" cy="5216035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62AC4845-82E5-F5BA-4553-C9406FCE4F9A}"/>
              </a:ext>
            </a:extLst>
          </p:cNvPr>
          <p:cNvSpPr txBox="1"/>
          <p:nvPr/>
        </p:nvSpPr>
        <p:spPr>
          <a:xfrm>
            <a:off x="358646" y="1543305"/>
            <a:ext cx="9547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latin typeface="UTM Avo" panose="02040603050506020204" pitchFamily="18" charset="0"/>
              </a:rPr>
              <a:t>Đăng</a:t>
            </a:r>
            <a:r>
              <a:rPr lang="en-US" sz="1600" b="1" dirty="0">
                <a:latin typeface="UTM Avo" panose="02040603050506020204" pitchFamily="18" charset="0"/>
              </a:rPr>
              <a:t> </a:t>
            </a:r>
            <a:r>
              <a:rPr lang="en-US" sz="1600" b="1" dirty="0" err="1">
                <a:latin typeface="UTM Avo" panose="02040603050506020204" pitchFamily="18" charset="0"/>
              </a:rPr>
              <a:t>nhập</a:t>
            </a:r>
            <a:r>
              <a:rPr lang="en-US" sz="1600" b="1" dirty="0">
                <a:latin typeface="UTM Avo" panose="02040603050506020204" pitchFamily="18" charset="0"/>
              </a:rPr>
              <a:t> (Admin):</a:t>
            </a:r>
          </a:p>
        </p:txBody>
      </p:sp>
    </p:spTree>
    <p:extLst>
      <p:ext uri="{BB962C8B-B14F-4D97-AF65-F5344CB8AC3E}">
        <p14:creationId xmlns:p14="http://schemas.microsoft.com/office/powerpoint/2010/main" val="2451438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D6B5D-087B-67E9-7C3E-CAF5D57C1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ình ảnh 5">
            <a:extLst>
              <a:ext uri="{FF2B5EF4-FFF2-40B4-BE49-F238E27FC236}">
                <a16:creationId xmlns:a16="http://schemas.microsoft.com/office/drawing/2014/main" id="{2E2C4788-9077-4FDA-7D49-8223FB272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943" y="1660540"/>
            <a:ext cx="6966057" cy="4927782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4ECC77EE-96DE-1F4B-8640-FC12BC435A9D}"/>
              </a:ext>
            </a:extLst>
          </p:cNvPr>
          <p:cNvSpPr txBox="1"/>
          <p:nvPr/>
        </p:nvSpPr>
        <p:spPr>
          <a:xfrm>
            <a:off x="838200" y="269678"/>
            <a:ext cx="3939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D6313B"/>
                </a:solidFill>
                <a:latin typeface="UTM Avo" panose="02040603050506020204" pitchFamily="18" charset="0"/>
                <a:cs typeface="Segoe UI" panose="020B0502040204020203" pitchFamily="34" charset="0"/>
              </a:rPr>
              <a:t>ĐẠI HỌC BÁCH KHOA HÀ NỘI</a:t>
            </a:r>
          </a:p>
        </p:txBody>
      </p:sp>
      <p:pic>
        <p:nvPicPr>
          <p:cNvPr id="9" name="Picture 2" descr="Mẫu thiết kế logo trường Đại Học Bách Khoa Hà Nội Vector | Thiết kế logo,  Trường đại học, Đại học">
            <a:extLst>
              <a:ext uri="{FF2B5EF4-FFF2-40B4-BE49-F238E27FC236}">
                <a16:creationId xmlns:a16="http://schemas.microsoft.com/office/drawing/2014/main" id="{F9912FC1-5A1D-4521-8B3D-A0698961B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67"/>
          <a:stretch/>
        </p:blipFill>
        <p:spPr bwMode="auto">
          <a:xfrm>
            <a:off x="452837" y="270805"/>
            <a:ext cx="306717" cy="46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64CF4F82-C17E-4F9C-1157-32FA045104D7}"/>
              </a:ext>
            </a:extLst>
          </p:cNvPr>
          <p:cNvSpPr txBox="1"/>
          <p:nvPr/>
        </p:nvSpPr>
        <p:spPr>
          <a:xfrm>
            <a:off x="833560" y="483678"/>
            <a:ext cx="35820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UTM Avo" panose="02040603050506020204" pitchFamily="18" charset="0"/>
                <a:cs typeface="Segoe UI" panose="020B0502040204020203" pitchFamily="34" charset="0"/>
              </a:rPr>
              <a:t>KHOA TOÁN – TIN</a:t>
            </a:r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FA110822-30A8-E6DE-8510-9C16AAE5818D}"/>
              </a:ext>
            </a:extLst>
          </p:cNvPr>
          <p:cNvSpPr/>
          <p:nvPr/>
        </p:nvSpPr>
        <p:spPr>
          <a:xfrm>
            <a:off x="0" y="901929"/>
            <a:ext cx="12192000" cy="392294"/>
          </a:xfrm>
          <a:custGeom>
            <a:avLst/>
            <a:gdLst>
              <a:gd name="connsiteX0" fmla="*/ 0 w 12192000"/>
              <a:gd name="connsiteY0" fmla="*/ 0 h 392294"/>
              <a:gd name="connsiteX1" fmla="*/ 311573 w 12192000"/>
              <a:gd name="connsiteY1" fmla="*/ 0 h 392294"/>
              <a:gd name="connsiteX2" fmla="*/ 623147 w 12192000"/>
              <a:gd name="connsiteY2" fmla="*/ 0 h 392294"/>
              <a:gd name="connsiteX3" fmla="*/ 1300480 w 12192000"/>
              <a:gd name="connsiteY3" fmla="*/ 0 h 392294"/>
              <a:gd name="connsiteX4" fmla="*/ 2099733 w 12192000"/>
              <a:gd name="connsiteY4" fmla="*/ 0 h 392294"/>
              <a:gd name="connsiteX5" fmla="*/ 2777067 w 12192000"/>
              <a:gd name="connsiteY5" fmla="*/ 0 h 392294"/>
              <a:gd name="connsiteX6" fmla="*/ 3698240 w 12192000"/>
              <a:gd name="connsiteY6" fmla="*/ 0 h 392294"/>
              <a:gd name="connsiteX7" fmla="*/ 4253653 w 12192000"/>
              <a:gd name="connsiteY7" fmla="*/ 0 h 392294"/>
              <a:gd name="connsiteX8" fmla="*/ 4930987 w 12192000"/>
              <a:gd name="connsiteY8" fmla="*/ 0 h 392294"/>
              <a:gd name="connsiteX9" fmla="*/ 5852160 w 12192000"/>
              <a:gd name="connsiteY9" fmla="*/ 0 h 392294"/>
              <a:gd name="connsiteX10" fmla="*/ 6773333 w 12192000"/>
              <a:gd name="connsiteY10" fmla="*/ 0 h 392294"/>
              <a:gd name="connsiteX11" fmla="*/ 7328747 w 12192000"/>
              <a:gd name="connsiteY11" fmla="*/ 0 h 392294"/>
              <a:gd name="connsiteX12" fmla="*/ 8006080 w 12192000"/>
              <a:gd name="connsiteY12" fmla="*/ 0 h 392294"/>
              <a:gd name="connsiteX13" fmla="*/ 8317653 w 12192000"/>
              <a:gd name="connsiteY13" fmla="*/ 0 h 392294"/>
              <a:gd name="connsiteX14" fmla="*/ 9238827 w 12192000"/>
              <a:gd name="connsiteY14" fmla="*/ 0 h 392294"/>
              <a:gd name="connsiteX15" fmla="*/ 9672320 w 12192000"/>
              <a:gd name="connsiteY15" fmla="*/ 0 h 392294"/>
              <a:gd name="connsiteX16" fmla="*/ 10593493 w 12192000"/>
              <a:gd name="connsiteY16" fmla="*/ 0 h 392294"/>
              <a:gd name="connsiteX17" fmla="*/ 11514667 w 12192000"/>
              <a:gd name="connsiteY17" fmla="*/ 0 h 392294"/>
              <a:gd name="connsiteX18" fmla="*/ 12192000 w 12192000"/>
              <a:gd name="connsiteY18" fmla="*/ 0 h 392294"/>
              <a:gd name="connsiteX19" fmla="*/ 12192000 w 12192000"/>
              <a:gd name="connsiteY19" fmla="*/ 392294 h 392294"/>
              <a:gd name="connsiteX20" fmla="*/ 11636587 w 12192000"/>
              <a:gd name="connsiteY20" fmla="*/ 392294 h 392294"/>
              <a:gd name="connsiteX21" fmla="*/ 11203093 w 12192000"/>
              <a:gd name="connsiteY21" fmla="*/ 392294 h 392294"/>
              <a:gd name="connsiteX22" fmla="*/ 10769600 w 12192000"/>
              <a:gd name="connsiteY22" fmla="*/ 392294 h 392294"/>
              <a:gd name="connsiteX23" fmla="*/ 10214187 w 12192000"/>
              <a:gd name="connsiteY23" fmla="*/ 392294 h 392294"/>
              <a:gd name="connsiteX24" fmla="*/ 9536853 w 12192000"/>
              <a:gd name="connsiteY24" fmla="*/ 392294 h 392294"/>
              <a:gd name="connsiteX25" fmla="*/ 9103360 w 12192000"/>
              <a:gd name="connsiteY25" fmla="*/ 392294 h 392294"/>
              <a:gd name="connsiteX26" fmla="*/ 8791787 w 12192000"/>
              <a:gd name="connsiteY26" fmla="*/ 392294 h 392294"/>
              <a:gd name="connsiteX27" fmla="*/ 8236373 w 12192000"/>
              <a:gd name="connsiteY27" fmla="*/ 392294 h 392294"/>
              <a:gd name="connsiteX28" fmla="*/ 7559040 w 12192000"/>
              <a:gd name="connsiteY28" fmla="*/ 392294 h 392294"/>
              <a:gd name="connsiteX29" fmla="*/ 7247467 w 12192000"/>
              <a:gd name="connsiteY29" fmla="*/ 392294 h 392294"/>
              <a:gd name="connsiteX30" fmla="*/ 6448213 w 12192000"/>
              <a:gd name="connsiteY30" fmla="*/ 392294 h 392294"/>
              <a:gd name="connsiteX31" fmla="*/ 5527040 w 12192000"/>
              <a:gd name="connsiteY31" fmla="*/ 392294 h 392294"/>
              <a:gd name="connsiteX32" fmla="*/ 4727787 w 12192000"/>
              <a:gd name="connsiteY32" fmla="*/ 392294 h 392294"/>
              <a:gd name="connsiteX33" fmla="*/ 4050453 w 12192000"/>
              <a:gd name="connsiteY33" fmla="*/ 392294 h 392294"/>
              <a:gd name="connsiteX34" fmla="*/ 3373120 w 12192000"/>
              <a:gd name="connsiteY34" fmla="*/ 392294 h 392294"/>
              <a:gd name="connsiteX35" fmla="*/ 2573867 w 12192000"/>
              <a:gd name="connsiteY35" fmla="*/ 392294 h 392294"/>
              <a:gd name="connsiteX36" fmla="*/ 1774613 w 12192000"/>
              <a:gd name="connsiteY36" fmla="*/ 392294 h 392294"/>
              <a:gd name="connsiteX37" fmla="*/ 1341120 w 12192000"/>
              <a:gd name="connsiteY37" fmla="*/ 392294 h 392294"/>
              <a:gd name="connsiteX38" fmla="*/ 907627 w 12192000"/>
              <a:gd name="connsiteY38" fmla="*/ 392294 h 392294"/>
              <a:gd name="connsiteX39" fmla="*/ 0 w 12192000"/>
              <a:gd name="connsiteY39" fmla="*/ 392294 h 392294"/>
              <a:gd name="connsiteX40" fmla="*/ 0 w 12192000"/>
              <a:gd name="connsiteY40" fmla="*/ 0 h 392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192000" h="392294" fill="none" extrusionOk="0">
                <a:moveTo>
                  <a:pt x="0" y="0"/>
                </a:moveTo>
                <a:cubicBezTo>
                  <a:pt x="105109" y="358"/>
                  <a:pt x="248222" y="11262"/>
                  <a:pt x="311573" y="0"/>
                </a:cubicBezTo>
                <a:cubicBezTo>
                  <a:pt x="374924" y="-11262"/>
                  <a:pt x="504372" y="-3497"/>
                  <a:pt x="623147" y="0"/>
                </a:cubicBezTo>
                <a:cubicBezTo>
                  <a:pt x="741922" y="3497"/>
                  <a:pt x="1097737" y="24656"/>
                  <a:pt x="1300480" y="0"/>
                </a:cubicBezTo>
                <a:cubicBezTo>
                  <a:pt x="1503223" y="-24656"/>
                  <a:pt x="1890293" y="29435"/>
                  <a:pt x="2099733" y="0"/>
                </a:cubicBezTo>
                <a:cubicBezTo>
                  <a:pt x="2309173" y="-29435"/>
                  <a:pt x="2468762" y="-22939"/>
                  <a:pt x="2777067" y="0"/>
                </a:cubicBezTo>
                <a:cubicBezTo>
                  <a:pt x="3085372" y="22939"/>
                  <a:pt x="3331390" y="15016"/>
                  <a:pt x="3698240" y="0"/>
                </a:cubicBezTo>
                <a:cubicBezTo>
                  <a:pt x="4065090" y="-15016"/>
                  <a:pt x="4061362" y="18826"/>
                  <a:pt x="4253653" y="0"/>
                </a:cubicBezTo>
                <a:cubicBezTo>
                  <a:pt x="4445944" y="-18826"/>
                  <a:pt x="4786136" y="30039"/>
                  <a:pt x="4930987" y="0"/>
                </a:cubicBezTo>
                <a:cubicBezTo>
                  <a:pt x="5075838" y="-30039"/>
                  <a:pt x="5526790" y="-36951"/>
                  <a:pt x="5852160" y="0"/>
                </a:cubicBezTo>
                <a:cubicBezTo>
                  <a:pt x="6177530" y="36951"/>
                  <a:pt x="6565808" y="29903"/>
                  <a:pt x="6773333" y="0"/>
                </a:cubicBezTo>
                <a:cubicBezTo>
                  <a:pt x="6980858" y="-29903"/>
                  <a:pt x="7126285" y="-6855"/>
                  <a:pt x="7328747" y="0"/>
                </a:cubicBezTo>
                <a:cubicBezTo>
                  <a:pt x="7531209" y="6855"/>
                  <a:pt x="7762672" y="13405"/>
                  <a:pt x="8006080" y="0"/>
                </a:cubicBezTo>
                <a:cubicBezTo>
                  <a:pt x="8249488" y="-13405"/>
                  <a:pt x="8193561" y="479"/>
                  <a:pt x="8317653" y="0"/>
                </a:cubicBezTo>
                <a:cubicBezTo>
                  <a:pt x="8441745" y="-479"/>
                  <a:pt x="8834906" y="-41995"/>
                  <a:pt x="9238827" y="0"/>
                </a:cubicBezTo>
                <a:cubicBezTo>
                  <a:pt x="9642748" y="41995"/>
                  <a:pt x="9470719" y="-2978"/>
                  <a:pt x="9672320" y="0"/>
                </a:cubicBezTo>
                <a:cubicBezTo>
                  <a:pt x="9873921" y="2978"/>
                  <a:pt x="10169475" y="-5323"/>
                  <a:pt x="10593493" y="0"/>
                </a:cubicBezTo>
                <a:cubicBezTo>
                  <a:pt x="11017511" y="5323"/>
                  <a:pt x="11069016" y="23226"/>
                  <a:pt x="11514667" y="0"/>
                </a:cubicBezTo>
                <a:cubicBezTo>
                  <a:pt x="11960318" y="-23226"/>
                  <a:pt x="11969208" y="-27832"/>
                  <a:pt x="12192000" y="0"/>
                </a:cubicBezTo>
                <a:cubicBezTo>
                  <a:pt x="12182363" y="92599"/>
                  <a:pt x="12177824" y="279605"/>
                  <a:pt x="12192000" y="392294"/>
                </a:cubicBezTo>
                <a:cubicBezTo>
                  <a:pt x="12025083" y="405316"/>
                  <a:pt x="11865070" y="418082"/>
                  <a:pt x="11636587" y="392294"/>
                </a:cubicBezTo>
                <a:cubicBezTo>
                  <a:pt x="11408104" y="366506"/>
                  <a:pt x="11408938" y="379175"/>
                  <a:pt x="11203093" y="392294"/>
                </a:cubicBezTo>
                <a:cubicBezTo>
                  <a:pt x="10997248" y="405413"/>
                  <a:pt x="10932872" y="385866"/>
                  <a:pt x="10769600" y="392294"/>
                </a:cubicBezTo>
                <a:cubicBezTo>
                  <a:pt x="10606328" y="398722"/>
                  <a:pt x="10481983" y="402025"/>
                  <a:pt x="10214187" y="392294"/>
                </a:cubicBezTo>
                <a:cubicBezTo>
                  <a:pt x="9946391" y="382563"/>
                  <a:pt x="9714827" y="421984"/>
                  <a:pt x="9536853" y="392294"/>
                </a:cubicBezTo>
                <a:cubicBezTo>
                  <a:pt x="9358879" y="362604"/>
                  <a:pt x="9278281" y="371819"/>
                  <a:pt x="9103360" y="392294"/>
                </a:cubicBezTo>
                <a:cubicBezTo>
                  <a:pt x="8928439" y="412769"/>
                  <a:pt x="8940762" y="381666"/>
                  <a:pt x="8791787" y="392294"/>
                </a:cubicBezTo>
                <a:cubicBezTo>
                  <a:pt x="8642812" y="402922"/>
                  <a:pt x="8485006" y="365688"/>
                  <a:pt x="8236373" y="392294"/>
                </a:cubicBezTo>
                <a:cubicBezTo>
                  <a:pt x="7987740" y="418900"/>
                  <a:pt x="7761124" y="359758"/>
                  <a:pt x="7559040" y="392294"/>
                </a:cubicBezTo>
                <a:cubicBezTo>
                  <a:pt x="7356956" y="424830"/>
                  <a:pt x="7394039" y="396979"/>
                  <a:pt x="7247467" y="392294"/>
                </a:cubicBezTo>
                <a:cubicBezTo>
                  <a:pt x="7100895" y="387609"/>
                  <a:pt x="6761286" y="381991"/>
                  <a:pt x="6448213" y="392294"/>
                </a:cubicBezTo>
                <a:cubicBezTo>
                  <a:pt x="6135140" y="402597"/>
                  <a:pt x="5962827" y="362506"/>
                  <a:pt x="5527040" y="392294"/>
                </a:cubicBezTo>
                <a:cubicBezTo>
                  <a:pt x="5091253" y="422082"/>
                  <a:pt x="4907488" y="377751"/>
                  <a:pt x="4727787" y="392294"/>
                </a:cubicBezTo>
                <a:cubicBezTo>
                  <a:pt x="4548086" y="406837"/>
                  <a:pt x="4316330" y="403390"/>
                  <a:pt x="4050453" y="392294"/>
                </a:cubicBezTo>
                <a:cubicBezTo>
                  <a:pt x="3784576" y="381198"/>
                  <a:pt x="3707551" y="403031"/>
                  <a:pt x="3373120" y="392294"/>
                </a:cubicBezTo>
                <a:cubicBezTo>
                  <a:pt x="3038689" y="381557"/>
                  <a:pt x="2891998" y="391534"/>
                  <a:pt x="2573867" y="392294"/>
                </a:cubicBezTo>
                <a:cubicBezTo>
                  <a:pt x="2255736" y="393054"/>
                  <a:pt x="2099388" y="392859"/>
                  <a:pt x="1774613" y="392294"/>
                </a:cubicBezTo>
                <a:cubicBezTo>
                  <a:pt x="1449838" y="391729"/>
                  <a:pt x="1430436" y="407272"/>
                  <a:pt x="1341120" y="392294"/>
                </a:cubicBezTo>
                <a:cubicBezTo>
                  <a:pt x="1251804" y="377316"/>
                  <a:pt x="1108349" y="376882"/>
                  <a:pt x="907627" y="392294"/>
                </a:cubicBezTo>
                <a:cubicBezTo>
                  <a:pt x="706905" y="407706"/>
                  <a:pt x="424157" y="428861"/>
                  <a:pt x="0" y="392294"/>
                </a:cubicBezTo>
                <a:cubicBezTo>
                  <a:pt x="11184" y="226055"/>
                  <a:pt x="-17304" y="92912"/>
                  <a:pt x="0" y="0"/>
                </a:cubicBezTo>
                <a:close/>
              </a:path>
              <a:path w="12192000" h="392294" stroke="0" extrusionOk="0">
                <a:moveTo>
                  <a:pt x="0" y="0"/>
                </a:moveTo>
                <a:cubicBezTo>
                  <a:pt x="103503" y="-1369"/>
                  <a:pt x="270438" y="903"/>
                  <a:pt x="433493" y="0"/>
                </a:cubicBezTo>
                <a:cubicBezTo>
                  <a:pt x="596548" y="-903"/>
                  <a:pt x="723462" y="-2397"/>
                  <a:pt x="866987" y="0"/>
                </a:cubicBezTo>
                <a:cubicBezTo>
                  <a:pt x="1010512" y="2397"/>
                  <a:pt x="1369185" y="30149"/>
                  <a:pt x="1666240" y="0"/>
                </a:cubicBezTo>
                <a:cubicBezTo>
                  <a:pt x="1963295" y="-30149"/>
                  <a:pt x="2095159" y="29865"/>
                  <a:pt x="2343573" y="0"/>
                </a:cubicBezTo>
                <a:cubicBezTo>
                  <a:pt x="2591987" y="-29865"/>
                  <a:pt x="2780738" y="18342"/>
                  <a:pt x="3020907" y="0"/>
                </a:cubicBezTo>
                <a:cubicBezTo>
                  <a:pt x="3261076" y="-18342"/>
                  <a:pt x="3465560" y="3789"/>
                  <a:pt x="3698240" y="0"/>
                </a:cubicBezTo>
                <a:cubicBezTo>
                  <a:pt x="3930920" y="-3789"/>
                  <a:pt x="3925563" y="-14564"/>
                  <a:pt x="4009813" y="0"/>
                </a:cubicBezTo>
                <a:cubicBezTo>
                  <a:pt x="4094063" y="14564"/>
                  <a:pt x="4471176" y="17706"/>
                  <a:pt x="4687147" y="0"/>
                </a:cubicBezTo>
                <a:cubicBezTo>
                  <a:pt x="4903118" y="-17706"/>
                  <a:pt x="5368657" y="-17632"/>
                  <a:pt x="5608320" y="0"/>
                </a:cubicBezTo>
                <a:cubicBezTo>
                  <a:pt x="5847983" y="17632"/>
                  <a:pt x="6116667" y="37303"/>
                  <a:pt x="6529493" y="0"/>
                </a:cubicBezTo>
                <a:cubicBezTo>
                  <a:pt x="6942319" y="-37303"/>
                  <a:pt x="7009021" y="11478"/>
                  <a:pt x="7450667" y="0"/>
                </a:cubicBezTo>
                <a:cubicBezTo>
                  <a:pt x="7892313" y="-11478"/>
                  <a:pt x="8049799" y="-19216"/>
                  <a:pt x="8249920" y="0"/>
                </a:cubicBezTo>
                <a:cubicBezTo>
                  <a:pt x="8450041" y="19216"/>
                  <a:pt x="8604734" y="15580"/>
                  <a:pt x="8805333" y="0"/>
                </a:cubicBezTo>
                <a:cubicBezTo>
                  <a:pt x="9005932" y="-15580"/>
                  <a:pt x="9043137" y="-3052"/>
                  <a:pt x="9116907" y="0"/>
                </a:cubicBezTo>
                <a:cubicBezTo>
                  <a:pt x="9190677" y="3052"/>
                  <a:pt x="9543435" y="16600"/>
                  <a:pt x="9672320" y="0"/>
                </a:cubicBezTo>
                <a:cubicBezTo>
                  <a:pt x="9801205" y="-16600"/>
                  <a:pt x="9994484" y="-14545"/>
                  <a:pt x="10105813" y="0"/>
                </a:cubicBezTo>
                <a:cubicBezTo>
                  <a:pt x="10217142" y="14545"/>
                  <a:pt x="10658091" y="-27050"/>
                  <a:pt x="10905067" y="0"/>
                </a:cubicBezTo>
                <a:cubicBezTo>
                  <a:pt x="11152043" y="27050"/>
                  <a:pt x="11228278" y="-18923"/>
                  <a:pt x="11460480" y="0"/>
                </a:cubicBezTo>
                <a:cubicBezTo>
                  <a:pt x="11692682" y="18923"/>
                  <a:pt x="11987982" y="31101"/>
                  <a:pt x="12192000" y="0"/>
                </a:cubicBezTo>
                <a:cubicBezTo>
                  <a:pt x="12195086" y="129024"/>
                  <a:pt x="12189135" y="304488"/>
                  <a:pt x="12192000" y="392294"/>
                </a:cubicBezTo>
                <a:cubicBezTo>
                  <a:pt x="11861697" y="431543"/>
                  <a:pt x="11590815" y="436465"/>
                  <a:pt x="11270827" y="392294"/>
                </a:cubicBezTo>
                <a:cubicBezTo>
                  <a:pt x="10950839" y="348123"/>
                  <a:pt x="11102647" y="385619"/>
                  <a:pt x="10959253" y="392294"/>
                </a:cubicBezTo>
                <a:cubicBezTo>
                  <a:pt x="10815859" y="398969"/>
                  <a:pt x="10720181" y="396152"/>
                  <a:pt x="10525760" y="392294"/>
                </a:cubicBezTo>
                <a:cubicBezTo>
                  <a:pt x="10331339" y="388436"/>
                  <a:pt x="10223984" y="387344"/>
                  <a:pt x="9970347" y="392294"/>
                </a:cubicBezTo>
                <a:cubicBezTo>
                  <a:pt x="9716710" y="397244"/>
                  <a:pt x="9409352" y="347699"/>
                  <a:pt x="9049173" y="392294"/>
                </a:cubicBezTo>
                <a:cubicBezTo>
                  <a:pt x="8688994" y="436889"/>
                  <a:pt x="8552862" y="399881"/>
                  <a:pt x="8128000" y="392294"/>
                </a:cubicBezTo>
                <a:cubicBezTo>
                  <a:pt x="7703138" y="384707"/>
                  <a:pt x="7684018" y="384817"/>
                  <a:pt x="7572587" y="392294"/>
                </a:cubicBezTo>
                <a:cubicBezTo>
                  <a:pt x="7461156" y="399771"/>
                  <a:pt x="7228015" y="396004"/>
                  <a:pt x="7139093" y="392294"/>
                </a:cubicBezTo>
                <a:cubicBezTo>
                  <a:pt x="7050171" y="388584"/>
                  <a:pt x="6645417" y="377375"/>
                  <a:pt x="6461760" y="392294"/>
                </a:cubicBezTo>
                <a:cubicBezTo>
                  <a:pt x="6278103" y="407213"/>
                  <a:pt x="6092361" y="386035"/>
                  <a:pt x="5906347" y="392294"/>
                </a:cubicBezTo>
                <a:cubicBezTo>
                  <a:pt x="5720333" y="398553"/>
                  <a:pt x="5346186" y="388847"/>
                  <a:pt x="4985173" y="392294"/>
                </a:cubicBezTo>
                <a:cubicBezTo>
                  <a:pt x="4624160" y="395741"/>
                  <a:pt x="4756096" y="374703"/>
                  <a:pt x="4551680" y="392294"/>
                </a:cubicBezTo>
                <a:cubicBezTo>
                  <a:pt x="4347264" y="409885"/>
                  <a:pt x="4176575" y="368099"/>
                  <a:pt x="3874347" y="392294"/>
                </a:cubicBezTo>
                <a:cubicBezTo>
                  <a:pt x="3572119" y="416489"/>
                  <a:pt x="3473207" y="406534"/>
                  <a:pt x="3075093" y="392294"/>
                </a:cubicBezTo>
                <a:cubicBezTo>
                  <a:pt x="2676979" y="378054"/>
                  <a:pt x="2821824" y="379991"/>
                  <a:pt x="2641600" y="392294"/>
                </a:cubicBezTo>
                <a:cubicBezTo>
                  <a:pt x="2461376" y="404597"/>
                  <a:pt x="2135846" y="352147"/>
                  <a:pt x="1720427" y="392294"/>
                </a:cubicBezTo>
                <a:cubicBezTo>
                  <a:pt x="1305008" y="432441"/>
                  <a:pt x="1492352" y="399541"/>
                  <a:pt x="1286933" y="392294"/>
                </a:cubicBezTo>
                <a:cubicBezTo>
                  <a:pt x="1081514" y="385047"/>
                  <a:pt x="880257" y="417033"/>
                  <a:pt x="731520" y="392294"/>
                </a:cubicBezTo>
                <a:cubicBezTo>
                  <a:pt x="582783" y="367555"/>
                  <a:pt x="324828" y="419578"/>
                  <a:pt x="0" y="392294"/>
                </a:cubicBezTo>
                <a:cubicBezTo>
                  <a:pt x="-3480" y="290997"/>
                  <a:pt x="-8156" y="140234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73600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 dirty="0">
              <a:solidFill>
                <a:schemeClr val="tx1"/>
              </a:solidFill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A5B21E2A-7D9C-BF18-D404-07473B76D398}"/>
              </a:ext>
            </a:extLst>
          </p:cNvPr>
          <p:cNvSpPr txBox="1"/>
          <p:nvPr/>
        </p:nvSpPr>
        <p:spPr>
          <a:xfrm>
            <a:off x="358646" y="931968"/>
            <a:ext cx="9547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UTM Avo" panose="02040603050506020204" pitchFamily="18" charset="0"/>
              </a:rPr>
              <a:t>BIỂU ĐỒ USE-CASES</a:t>
            </a: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F1A58CCE-37DC-C76A-5A47-C064BF4BB4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72138" y="221736"/>
            <a:ext cx="1642472" cy="680192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5BD19C5-71AD-2F0D-1F52-803FCED8D280}"/>
              </a:ext>
            </a:extLst>
          </p:cNvPr>
          <p:cNvSpPr txBox="1"/>
          <p:nvPr/>
        </p:nvSpPr>
        <p:spPr>
          <a:xfrm>
            <a:off x="7393021" y="944188"/>
            <a:ext cx="4440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UTM Avo" panose="02040603050506020204" pitchFamily="18" charset="0"/>
              </a:rPr>
              <a:t>USE-CASES CHART</a:t>
            </a:r>
            <a:endParaRPr lang="vi-VN" sz="1400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80DE77A7-1AA2-FAE3-ACFE-F1A73AB6BCAC}"/>
              </a:ext>
            </a:extLst>
          </p:cNvPr>
          <p:cNvSpPr txBox="1"/>
          <p:nvPr/>
        </p:nvSpPr>
        <p:spPr>
          <a:xfrm>
            <a:off x="358646" y="1543305"/>
            <a:ext cx="9547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latin typeface="UTM Avo" panose="02040603050506020204" pitchFamily="18" charset="0"/>
              </a:rPr>
              <a:t>Đăng</a:t>
            </a:r>
            <a:r>
              <a:rPr lang="en-US" sz="1600" b="1" dirty="0">
                <a:latin typeface="UTM Avo" panose="02040603050506020204" pitchFamily="18" charset="0"/>
              </a:rPr>
              <a:t> </a:t>
            </a:r>
            <a:r>
              <a:rPr lang="en-US" sz="1600" b="1" dirty="0" err="1">
                <a:latin typeface="UTM Avo" panose="02040603050506020204" pitchFamily="18" charset="0"/>
              </a:rPr>
              <a:t>nhập</a:t>
            </a:r>
            <a:r>
              <a:rPr lang="en-US" sz="1600" b="1" dirty="0">
                <a:latin typeface="UTM Avo" panose="02040603050506020204" pitchFamily="18" charset="0"/>
              </a:rPr>
              <a:t> (</a:t>
            </a:r>
            <a:r>
              <a:rPr lang="en-US" sz="1600" b="1" dirty="0" err="1">
                <a:latin typeface="UTM Avo" panose="02040603050506020204" pitchFamily="18" charset="0"/>
              </a:rPr>
              <a:t>Khách</a:t>
            </a:r>
            <a:r>
              <a:rPr lang="en-US" sz="1600" b="1" dirty="0">
                <a:latin typeface="UTM Avo" panose="02040603050506020204" pitchFamily="18" charset="0"/>
              </a:rPr>
              <a:t> </a:t>
            </a:r>
            <a:r>
              <a:rPr lang="en-US" sz="1600" b="1" dirty="0" err="1">
                <a:latin typeface="UTM Avo" panose="02040603050506020204" pitchFamily="18" charset="0"/>
              </a:rPr>
              <a:t>hàng</a:t>
            </a:r>
            <a:r>
              <a:rPr lang="en-US" sz="1600" b="1" dirty="0">
                <a:latin typeface="UTM Avo" panose="02040603050506020204" pitchFamily="18" charset="0"/>
              </a:rPr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3566010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79F3E-420A-4160-3C2F-F47160CBE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>
            <a:extLst>
              <a:ext uri="{FF2B5EF4-FFF2-40B4-BE49-F238E27FC236}">
                <a16:creationId xmlns:a16="http://schemas.microsoft.com/office/drawing/2014/main" id="{6D9D8590-0679-C668-29A2-E0ED0ECFE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548" y="1712582"/>
            <a:ext cx="7621064" cy="4953691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AA033914-4297-8262-70D9-1F563638F61B}"/>
              </a:ext>
            </a:extLst>
          </p:cNvPr>
          <p:cNvSpPr txBox="1"/>
          <p:nvPr/>
        </p:nvSpPr>
        <p:spPr>
          <a:xfrm>
            <a:off x="838200" y="269678"/>
            <a:ext cx="3939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D6313B"/>
                </a:solidFill>
                <a:latin typeface="UTM Avo" panose="02040603050506020204" pitchFamily="18" charset="0"/>
                <a:cs typeface="Segoe UI" panose="020B0502040204020203" pitchFamily="34" charset="0"/>
              </a:rPr>
              <a:t>ĐẠI HỌC BÁCH KHOA HÀ NỘI</a:t>
            </a:r>
          </a:p>
        </p:txBody>
      </p:sp>
      <p:pic>
        <p:nvPicPr>
          <p:cNvPr id="9" name="Picture 2" descr="Mẫu thiết kế logo trường Đại Học Bách Khoa Hà Nội Vector | Thiết kế logo,  Trường đại học, Đại học">
            <a:extLst>
              <a:ext uri="{FF2B5EF4-FFF2-40B4-BE49-F238E27FC236}">
                <a16:creationId xmlns:a16="http://schemas.microsoft.com/office/drawing/2014/main" id="{8EADEC41-CD12-C24C-D8D9-3EC19F5628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67"/>
          <a:stretch/>
        </p:blipFill>
        <p:spPr bwMode="auto">
          <a:xfrm>
            <a:off x="452837" y="270805"/>
            <a:ext cx="306717" cy="46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141FEDFB-B374-D6AE-49EE-374DF62AAAD0}"/>
              </a:ext>
            </a:extLst>
          </p:cNvPr>
          <p:cNvSpPr txBox="1"/>
          <p:nvPr/>
        </p:nvSpPr>
        <p:spPr>
          <a:xfrm>
            <a:off x="833560" y="483678"/>
            <a:ext cx="35820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UTM Avo" panose="02040603050506020204" pitchFamily="18" charset="0"/>
                <a:cs typeface="Segoe UI" panose="020B0502040204020203" pitchFamily="34" charset="0"/>
              </a:rPr>
              <a:t>KHOA TOÁN – TIN</a:t>
            </a:r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CEFB254E-D633-D561-87C7-C7BD784360CF}"/>
              </a:ext>
            </a:extLst>
          </p:cNvPr>
          <p:cNvSpPr/>
          <p:nvPr/>
        </p:nvSpPr>
        <p:spPr>
          <a:xfrm>
            <a:off x="0" y="901929"/>
            <a:ext cx="12192000" cy="392294"/>
          </a:xfrm>
          <a:custGeom>
            <a:avLst/>
            <a:gdLst>
              <a:gd name="connsiteX0" fmla="*/ 0 w 12192000"/>
              <a:gd name="connsiteY0" fmla="*/ 0 h 392294"/>
              <a:gd name="connsiteX1" fmla="*/ 311573 w 12192000"/>
              <a:gd name="connsiteY1" fmla="*/ 0 h 392294"/>
              <a:gd name="connsiteX2" fmla="*/ 623147 w 12192000"/>
              <a:gd name="connsiteY2" fmla="*/ 0 h 392294"/>
              <a:gd name="connsiteX3" fmla="*/ 1300480 w 12192000"/>
              <a:gd name="connsiteY3" fmla="*/ 0 h 392294"/>
              <a:gd name="connsiteX4" fmla="*/ 2099733 w 12192000"/>
              <a:gd name="connsiteY4" fmla="*/ 0 h 392294"/>
              <a:gd name="connsiteX5" fmla="*/ 2777067 w 12192000"/>
              <a:gd name="connsiteY5" fmla="*/ 0 h 392294"/>
              <a:gd name="connsiteX6" fmla="*/ 3698240 w 12192000"/>
              <a:gd name="connsiteY6" fmla="*/ 0 h 392294"/>
              <a:gd name="connsiteX7" fmla="*/ 4253653 w 12192000"/>
              <a:gd name="connsiteY7" fmla="*/ 0 h 392294"/>
              <a:gd name="connsiteX8" fmla="*/ 4930987 w 12192000"/>
              <a:gd name="connsiteY8" fmla="*/ 0 h 392294"/>
              <a:gd name="connsiteX9" fmla="*/ 5852160 w 12192000"/>
              <a:gd name="connsiteY9" fmla="*/ 0 h 392294"/>
              <a:gd name="connsiteX10" fmla="*/ 6773333 w 12192000"/>
              <a:gd name="connsiteY10" fmla="*/ 0 h 392294"/>
              <a:gd name="connsiteX11" fmla="*/ 7328747 w 12192000"/>
              <a:gd name="connsiteY11" fmla="*/ 0 h 392294"/>
              <a:gd name="connsiteX12" fmla="*/ 8006080 w 12192000"/>
              <a:gd name="connsiteY12" fmla="*/ 0 h 392294"/>
              <a:gd name="connsiteX13" fmla="*/ 8317653 w 12192000"/>
              <a:gd name="connsiteY13" fmla="*/ 0 h 392294"/>
              <a:gd name="connsiteX14" fmla="*/ 9238827 w 12192000"/>
              <a:gd name="connsiteY14" fmla="*/ 0 h 392294"/>
              <a:gd name="connsiteX15" fmla="*/ 9672320 w 12192000"/>
              <a:gd name="connsiteY15" fmla="*/ 0 h 392294"/>
              <a:gd name="connsiteX16" fmla="*/ 10593493 w 12192000"/>
              <a:gd name="connsiteY16" fmla="*/ 0 h 392294"/>
              <a:gd name="connsiteX17" fmla="*/ 11514667 w 12192000"/>
              <a:gd name="connsiteY17" fmla="*/ 0 h 392294"/>
              <a:gd name="connsiteX18" fmla="*/ 12192000 w 12192000"/>
              <a:gd name="connsiteY18" fmla="*/ 0 h 392294"/>
              <a:gd name="connsiteX19" fmla="*/ 12192000 w 12192000"/>
              <a:gd name="connsiteY19" fmla="*/ 392294 h 392294"/>
              <a:gd name="connsiteX20" fmla="*/ 11636587 w 12192000"/>
              <a:gd name="connsiteY20" fmla="*/ 392294 h 392294"/>
              <a:gd name="connsiteX21" fmla="*/ 11203093 w 12192000"/>
              <a:gd name="connsiteY21" fmla="*/ 392294 h 392294"/>
              <a:gd name="connsiteX22" fmla="*/ 10769600 w 12192000"/>
              <a:gd name="connsiteY22" fmla="*/ 392294 h 392294"/>
              <a:gd name="connsiteX23" fmla="*/ 10214187 w 12192000"/>
              <a:gd name="connsiteY23" fmla="*/ 392294 h 392294"/>
              <a:gd name="connsiteX24" fmla="*/ 9536853 w 12192000"/>
              <a:gd name="connsiteY24" fmla="*/ 392294 h 392294"/>
              <a:gd name="connsiteX25" fmla="*/ 9103360 w 12192000"/>
              <a:gd name="connsiteY25" fmla="*/ 392294 h 392294"/>
              <a:gd name="connsiteX26" fmla="*/ 8791787 w 12192000"/>
              <a:gd name="connsiteY26" fmla="*/ 392294 h 392294"/>
              <a:gd name="connsiteX27" fmla="*/ 8236373 w 12192000"/>
              <a:gd name="connsiteY27" fmla="*/ 392294 h 392294"/>
              <a:gd name="connsiteX28" fmla="*/ 7559040 w 12192000"/>
              <a:gd name="connsiteY28" fmla="*/ 392294 h 392294"/>
              <a:gd name="connsiteX29" fmla="*/ 7247467 w 12192000"/>
              <a:gd name="connsiteY29" fmla="*/ 392294 h 392294"/>
              <a:gd name="connsiteX30" fmla="*/ 6448213 w 12192000"/>
              <a:gd name="connsiteY30" fmla="*/ 392294 h 392294"/>
              <a:gd name="connsiteX31" fmla="*/ 5527040 w 12192000"/>
              <a:gd name="connsiteY31" fmla="*/ 392294 h 392294"/>
              <a:gd name="connsiteX32" fmla="*/ 4727787 w 12192000"/>
              <a:gd name="connsiteY32" fmla="*/ 392294 h 392294"/>
              <a:gd name="connsiteX33" fmla="*/ 4050453 w 12192000"/>
              <a:gd name="connsiteY33" fmla="*/ 392294 h 392294"/>
              <a:gd name="connsiteX34" fmla="*/ 3373120 w 12192000"/>
              <a:gd name="connsiteY34" fmla="*/ 392294 h 392294"/>
              <a:gd name="connsiteX35" fmla="*/ 2573867 w 12192000"/>
              <a:gd name="connsiteY35" fmla="*/ 392294 h 392294"/>
              <a:gd name="connsiteX36" fmla="*/ 1774613 w 12192000"/>
              <a:gd name="connsiteY36" fmla="*/ 392294 h 392294"/>
              <a:gd name="connsiteX37" fmla="*/ 1341120 w 12192000"/>
              <a:gd name="connsiteY37" fmla="*/ 392294 h 392294"/>
              <a:gd name="connsiteX38" fmla="*/ 907627 w 12192000"/>
              <a:gd name="connsiteY38" fmla="*/ 392294 h 392294"/>
              <a:gd name="connsiteX39" fmla="*/ 0 w 12192000"/>
              <a:gd name="connsiteY39" fmla="*/ 392294 h 392294"/>
              <a:gd name="connsiteX40" fmla="*/ 0 w 12192000"/>
              <a:gd name="connsiteY40" fmla="*/ 0 h 392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192000" h="392294" fill="none" extrusionOk="0">
                <a:moveTo>
                  <a:pt x="0" y="0"/>
                </a:moveTo>
                <a:cubicBezTo>
                  <a:pt x="105109" y="358"/>
                  <a:pt x="248222" y="11262"/>
                  <a:pt x="311573" y="0"/>
                </a:cubicBezTo>
                <a:cubicBezTo>
                  <a:pt x="374924" y="-11262"/>
                  <a:pt x="504372" y="-3497"/>
                  <a:pt x="623147" y="0"/>
                </a:cubicBezTo>
                <a:cubicBezTo>
                  <a:pt x="741922" y="3497"/>
                  <a:pt x="1097737" y="24656"/>
                  <a:pt x="1300480" y="0"/>
                </a:cubicBezTo>
                <a:cubicBezTo>
                  <a:pt x="1503223" y="-24656"/>
                  <a:pt x="1890293" y="29435"/>
                  <a:pt x="2099733" y="0"/>
                </a:cubicBezTo>
                <a:cubicBezTo>
                  <a:pt x="2309173" y="-29435"/>
                  <a:pt x="2468762" y="-22939"/>
                  <a:pt x="2777067" y="0"/>
                </a:cubicBezTo>
                <a:cubicBezTo>
                  <a:pt x="3085372" y="22939"/>
                  <a:pt x="3331390" y="15016"/>
                  <a:pt x="3698240" y="0"/>
                </a:cubicBezTo>
                <a:cubicBezTo>
                  <a:pt x="4065090" y="-15016"/>
                  <a:pt x="4061362" y="18826"/>
                  <a:pt x="4253653" y="0"/>
                </a:cubicBezTo>
                <a:cubicBezTo>
                  <a:pt x="4445944" y="-18826"/>
                  <a:pt x="4786136" y="30039"/>
                  <a:pt x="4930987" y="0"/>
                </a:cubicBezTo>
                <a:cubicBezTo>
                  <a:pt x="5075838" y="-30039"/>
                  <a:pt x="5526790" y="-36951"/>
                  <a:pt x="5852160" y="0"/>
                </a:cubicBezTo>
                <a:cubicBezTo>
                  <a:pt x="6177530" y="36951"/>
                  <a:pt x="6565808" y="29903"/>
                  <a:pt x="6773333" y="0"/>
                </a:cubicBezTo>
                <a:cubicBezTo>
                  <a:pt x="6980858" y="-29903"/>
                  <a:pt x="7126285" y="-6855"/>
                  <a:pt x="7328747" y="0"/>
                </a:cubicBezTo>
                <a:cubicBezTo>
                  <a:pt x="7531209" y="6855"/>
                  <a:pt x="7762672" y="13405"/>
                  <a:pt x="8006080" y="0"/>
                </a:cubicBezTo>
                <a:cubicBezTo>
                  <a:pt x="8249488" y="-13405"/>
                  <a:pt x="8193561" y="479"/>
                  <a:pt x="8317653" y="0"/>
                </a:cubicBezTo>
                <a:cubicBezTo>
                  <a:pt x="8441745" y="-479"/>
                  <a:pt x="8834906" y="-41995"/>
                  <a:pt x="9238827" y="0"/>
                </a:cubicBezTo>
                <a:cubicBezTo>
                  <a:pt x="9642748" y="41995"/>
                  <a:pt x="9470719" y="-2978"/>
                  <a:pt x="9672320" y="0"/>
                </a:cubicBezTo>
                <a:cubicBezTo>
                  <a:pt x="9873921" y="2978"/>
                  <a:pt x="10169475" y="-5323"/>
                  <a:pt x="10593493" y="0"/>
                </a:cubicBezTo>
                <a:cubicBezTo>
                  <a:pt x="11017511" y="5323"/>
                  <a:pt x="11069016" y="23226"/>
                  <a:pt x="11514667" y="0"/>
                </a:cubicBezTo>
                <a:cubicBezTo>
                  <a:pt x="11960318" y="-23226"/>
                  <a:pt x="11969208" y="-27832"/>
                  <a:pt x="12192000" y="0"/>
                </a:cubicBezTo>
                <a:cubicBezTo>
                  <a:pt x="12182363" y="92599"/>
                  <a:pt x="12177824" y="279605"/>
                  <a:pt x="12192000" y="392294"/>
                </a:cubicBezTo>
                <a:cubicBezTo>
                  <a:pt x="12025083" y="405316"/>
                  <a:pt x="11865070" y="418082"/>
                  <a:pt x="11636587" y="392294"/>
                </a:cubicBezTo>
                <a:cubicBezTo>
                  <a:pt x="11408104" y="366506"/>
                  <a:pt x="11408938" y="379175"/>
                  <a:pt x="11203093" y="392294"/>
                </a:cubicBezTo>
                <a:cubicBezTo>
                  <a:pt x="10997248" y="405413"/>
                  <a:pt x="10932872" y="385866"/>
                  <a:pt x="10769600" y="392294"/>
                </a:cubicBezTo>
                <a:cubicBezTo>
                  <a:pt x="10606328" y="398722"/>
                  <a:pt x="10481983" y="402025"/>
                  <a:pt x="10214187" y="392294"/>
                </a:cubicBezTo>
                <a:cubicBezTo>
                  <a:pt x="9946391" y="382563"/>
                  <a:pt x="9714827" y="421984"/>
                  <a:pt x="9536853" y="392294"/>
                </a:cubicBezTo>
                <a:cubicBezTo>
                  <a:pt x="9358879" y="362604"/>
                  <a:pt x="9278281" y="371819"/>
                  <a:pt x="9103360" y="392294"/>
                </a:cubicBezTo>
                <a:cubicBezTo>
                  <a:pt x="8928439" y="412769"/>
                  <a:pt x="8940762" y="381666"/>
                  <a:pt x="8791787" y="392294"/>
                </a:cubicBezTo>
                <a:cubicBezTo>
                  <a:pt x="8642812" y="402922"/>
                  <a:pt x="8485006" y="365688"/>
                  <a:pt x="8236373" y="392294"/>
                </a:cubicBezTo>
                <a:cubicBezTo>
                  <a:pt x="7987740" y="418900"/>
                  <a:pt x="7761124" y="359758"/>
                  <a:pt x="7559040" y="392294"/>
                </a:cubicBezTo>
                <a:cubicBezTo>
                  <a:pt x="7356956" y="424830"/>
                  <a:pt x="7394039" y="396979"/>
                  <a:pt x="7247467" y="392294"/>
                </a:cubicBezTo>
                <a:cubicBezTo>
                  <a:pt x="7100895" y="387609"/>
                  <a:pt x="6761286" y="381991"/>
                  <a:pt x="6448213" y="392294"/>
                </a:cubicBezTo>
                <a:cubicBezTo>
                  <a:pt x="6135140" y="402597"/>
                  <a:pt x="5962827" y="362506"/>
                  <a:pt x="5527040" y="392294"/>
                </a:cubicBezTo>
                <a:cubicBezTo>
                  <a:pt x="5091253" y="422082"/>
                  <a:pt x="4907488" y="377751"/>
                  <a:pt x="4727787" y="392294"/>
                </a:cubicBezTo>
                <a:cubicBezTo>
                  <a:pt x="4548086" y="406837"/>
                  <a:pt x="4316330" y="403390"/>
                  <a:pt x="4050453" y="392294"/>
                </a:cubicBezTo>
                <a:cubicBezTo>
                  <a:pt x="3784576" y="381198"/>
                  <a:pt x="3707551" y="403031"/>
                  <a:pt x="3373120" y="392294"/>
                </a:cubicBezTo>
                <a:cubicBezTo>
                  <a:pt x="3038689" y="381557"/>
                  <a:pt x="2891998" y="391534"/>
                  <a:pt x="2573867" y="392294"/>
                </a:cubicBezTo>
                <a:cubicBezTo>
                  <a:pt x="2255736" y="393054"/>
                  <a:pt x="2099388" y="392859"/>
                  <a:pt x="1774613" y="392294"/>
                </a:cubicBezTo>
                <a:cubicBezTo>
                  <a:pt x="1449838" y="391729"/>
                  <a:pt x="1430436" y="407272"/>
                  <a:pt x="1341120" y="392294"/>
                </a:cubicBezTo>
                <a:cubicBezTo>
                  <a:pt x="1251804" y="377316"/>
                  <a:pt x="1108349" y="376882"/>
                  <a:pt x="907627" y="392294"/>
                </a:cubicBezTo>
                <a:cubicBezTo>
                  <a:pt x="706905" y="407706"/>
                  <a:pt x="424157" y="428861"/>
                  <a:pt x="0" y="392294"/>
                </a:cubicBezTo>
                <a:cubicBezTo>
                  <a:pt x="11184" y="226055"/>
                  <a:pt x="-17304" y="92912"/>
                  <a:pt x="0" y="0"/>
                </a:cubicBezTo>
                <a:close/>
              </a:path>
              <a:path w="12192000" h="392294" stroke="0" extrusionOk="0">
                <a:moveTo>
                  <a:pt x="0" y="0"/>
                </a:moveTo>
                <a:cubicBezTo>
                  <a:pt x="103503" y="-1369"/>
                  <a:pt x="270438" y="903"/>
                  <a:pt x="433493" y="0"/>
                </a:cubicBezTo>
                <a:cubicBezTo>
                  <a:pt x="596548" y="-903"/>
                  <a:pt x="723462" y="-2397"/>
                  <a:pt x="866987" y="0"/>
                </a:cubicBezTo>
                <a:cubicBezTo>
                  <a:pt x="1010512" y="2397"/>
                  <a:pt x="1369185" y="30149"/>
                  <a:pt x="1666240" y="0"/>
                </a:cubicBezTo>
                <a:cubicBezTo>
                  <a:pt x="1963295" y="-30149"/>
                  <a:pt x="2095159" y="29865"/>
                  <a:pt x="2343573" y="0"/>
                </a:cubicBezTo>
                <a:cubicBezTo>
                  <a:pt x="2591987" y="-29865"/>
                  <a:pt x="2780738" y="18342"/>
                  <a:pt x="3020907" y="0"/>
                </a:cubicBezTo>
                <a:cubicBezTo>
                  <a:pt x="3261076" y="-18342"/>
                  <a:pt x="3465560" y="3789"/>
                  <a:pt x="3698240" y="0"/>
                </a:cubicBezTo>
                <a:cubicBezTo>
                  <a:pt x="3930920" y="-3789"/>
                  <a:pt x="3925563" y="-14564"/>
                  <a:pt x="4009813" y="0"/>
                </a:cubicBezTo>
                <a:cubicBezTo>
                  <a:pt x="4094063" y="14564"/>
                  <a:pt x="4471176" y="17706"/>
                  <a:pt x="4687147" y="0"/>
                </a:cubicBezTo>
                <a:cubicBezTo>
                  <a:pt x="4903118" y="-17706"/>
                  <a:pt x="5368657" y="-17632"/>
                  <a:pt x="5608320" y="0"/>
                </a:cubicBezTo>
                <a:cubicBezTo>
                  <a:pt x="5847983" y="17632"/>
                  <a:pt x="6116667" y="37303"/>
                  <a:pt x="6529493" y="0"/>
                </a:cubicBezTo>
                <a:cubicBezTo>
                  <a:pt x="6942319" y="-37303"/>
                  <a:pt x="7009021" y="11478"/>
                  <a:pt x="7450667" y="0"/>
                </a:cubicBezTo>
                <a:cubicBezTo>
                  <a:pt x="7892313" y="-11478"/>
                  <a:pt x="8049799" y="-19216"/>
                  <a:pt x="8249920" y="0"/>
                </a:cubicBezTo>
                <a:cubicBezTo>
                  <a:pt x="8450041" y="19216"/>
                  <a:pt x="8604734" y="15580"/>
                  <a:pt x="8805333" y="0"/>
                </a:cubicBezTo>
                <a:cubicBezTo>
                  <a:pt x="9005932" y="-15580"/>
                  <a:pt x="9043137" y="-3052"/>
                  <a:pt x="9116907" y="0"/>
                </a:cubicBezTo>
                <a:cubicBezTo>
                  <a:pt x="9190677" y="3052"/>
                  <a:pt x="9543435" y="16600"/>
                  <a:pt x="9672320" y="0"/>
                </a:cubicBezTo>
                <a:cubicBezTo>
                  <a:pt x="9801205" y="-16600"/>
                  <a:pt x="9994484" y="-14545"/>
                  <a:pt x="10105813" y="0"/>
                </a:cubicBezTo>
                <a:cubicBezTo>
                  <a:pt x="10217142" y="14545"/>
                  <a:pt x="10658091" y="-27050"/>
                  <a:pt x="10905067" y="0"/>
                </a:cubicBezTo>
                <a:cubicBezTo>
                  <a:pt x="11152043" y="27050"/>
                  <a:pt x="11228278" y="-18923"/>
                  <a:pt x="11460480" y="0"/>
                </a:cubicBezTo>
                <a:cubicBezTo>
                  <a:pt x="11692682" y="18923"/>
                  <a:pt x="11987982" y="31101"/>
                  <a:pt x="12192000" y="0"/>
                </a:cubicBezTo>
                <a:cubicBezTo>
                  <a:pt x="12195086" y="129024"/>
                  <a:pt x="12189135" y="304488"/>
                  <a:pt x="12192000" y="392294"/>
                </a:cubicBezTo>
                <a:cubicBezTo>
                  <a:pt x="11861697" y="431543"/>
                  <a:pt x="11590815" y="436465"/>
                  <a:pt x="11270827" y="392294"/>
                </a:cubicBezTo>
                <a:cubicBezTo>
                  <a:pt x="10950839" y="348123"/>
                  <a:pt x="11102647" y="385619"/>
                  <a:pt x="10959253" y="392294"/>
                </a:cubicBezTo>
                <a:cubicBezTo>
                  <a:pt x="10815859" y="398969"/>
                  <a:pt x="10720181" y="396152"/>
                  <a:pt x="10525760" y="392294"/>
                </a:cubicBezTo>
                <a:cubicBezTo>
                  <a:pt x="10331339" y="388436"/>
                  <a:pt x="10223984" y="387344"/>
                  <a:pt x="9970347" y="392294"/>
                </a:cubicBezTo>
                <a:cubicBezTo>
                  <a:pt x="9716710" y="397244"/>
                  <a:pt x="9409352" y="347699"/>
                  <a:pt x="9049173" y="392294"/>
                </a:cubicBezTo>
                <a:cubicBezTo>
                  <a:pt x="8688994" y="436889"/>
                  <a:pt x="8552862" y="399881"/>
                  <a:pt x="8128000" y="392294"/>
                </a:cubicBezTo>
                <a:cubicBezTo>
                  <a:pt x="7703138" y="384707"/>
                  <a:pt x="7684018" y="384817"/>
                  <a:pt x="7572587" y="392294"/>
                </a:cubicBezTo>
                <a:cubicBezTo>
                  <a:pt x="7461156" y="399771"/>
                  <a:pt x="7228015" y="396004"/>
                  <a:pt x="7139093" y="392294"/>
                </a:cubicBezTo>
                <a:cubicBezTo>
                  <a:pt x="7050171" y="388584"/>
                  <a:pt x="6645417" y="377375"/>
                  <a:pt x="6461760" y="392294"/>
                </a:cubicBezTo>
                <a:cubicBezTo>
                  <a:pt x="6278103" y="407213"/>
                  <a:pt x="6092361" y="386035"/>
                  <a:pt x="5906347" y="392294"/>
                </a:cubicBezTo>
                <a:cubicBezTo>
                  <a:pt x="5720333" y="398553"/>
                  <a:pt x="5346186" y="388847"/>
                  <a:pt x="4985173" y="392294"/>
                </a:cubicBezTo>
                <a:cubicBezTo>
                  <a:pt x="4624160" y="395741"/>
                  <a:pt x="4756096" y="374703"/>
                  <a:pt x="4551680" y="392294"/>
                </a:cubicBezTo>
                <a:cubicBezTo>
                  <a:pt x="4347264" y="409885"/>
                  <a:pt x="4176575" y="368099"/>
                  <a:pt x="3874347" y="392294"/>
                </a:cubicBezTo>
                <a:cubicBezTo>
                  <a:pt x="3572119" y="416489"/>
                  <a:pt x="3473207" y="406534"/>
                  <a:pt x="3075093" y="392294"/>
                </a:cubicBezTo>
                <a:cubicBezTo>
                  <a:pt x="2676979" y="378054"/>
                  <a:pt x="2821824" y="379991"/>
                  <a:pt x="2641600" y="392294"/>
                </a:cubicBezTo>
                <a:cubicBezTo>
                  <a:pt x="2461376" y="404597"/>
                  <a:pt x="2135846" y="352147"/>
                  <a:pt x="1720427" y="392294"/>
                </a:cubicBezTo>
                <a:cubicBezTo>
                  <a:pt x="1305008" y="432441"/>
                  <a:pt x="1492352" y="399541"/>
                  <a:pt x="1286933" y="392294"/>
                </a:cubicBezTo>
                <a:cubicBezTo>
                  <a:pt x="1081514" y="385047"/>
                  <a:pt x="880257" y="417033"/>
                  <a:pt x="731520" y="392294"/>
                </a:cubicBezTo>
                <a:cubicBezTo>
                  <a:pt x="582783" y="367555"/>
                  <a:pt x="324828" y="419578"/>
                  <a:pt x="0" y="392294"/>
                </a:cubicBezTo>
                <a:cubicBezTo>
                  <a:pt x="-3480" y="290997"/>
                  <a:pt x="-8156" y="140234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73600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 dirty="0">
              <a:solidFill>
                <a:schemeClr val="tx1"/>
              </a:solidFill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E2413C09-92D7-D9C8-BD33-4BFE3C39BE44}"/>
              </a:ext>
            </a:extLst>
          </p:cNvPr>
          <p:cNvSpPr txBox="1"/>
          <p:nvPr/>
        </p:nvSpPr>
        <p:spPr>
          <a:xfrm>
            <a:off x="358646" y="931968"/>
            <a:ext cx="9547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UTM Avo" panose="02040603050506020204" pitchFamily="18" charset="0"/>
              </a:rPr>
              <a:t>BIỂU ĐỒ USE-CASES</a:t>
            </a: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580122BD-20A3-999D-6711-B09720CB13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72138" y="221736"/>
            <a:ext cx="1642472" cy="680192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18B627F8-B594-7026-557E-0483968ABCB6}"/>
              </a:ext>
            </a:extLst>
          </p:cNvPr>
          <p:cNvSpPr txBox="1"/>
          <p:nvPr/>
        </p:nvSpPr>
        <p:spPr>
          <a:xfrm>
            <a:off x="7393021" y="944188"/>
            <a:ext cx="4440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UTM Avo" panose="02040603050506020204" pitchFamily="18" charset="0"/>
              </a:rPr>
              <a:t>USE-CASES CHART</a:t>
            </a:r>
            <a:endParaRPr lang="vi-VN" sz="1400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E72DC298-1608-7C90-E95A-1E27891397C4}"/>
              </a:ext>
            </a:extLst>
          </p:cNvPr>
          <p:cNvSpPr txBox="1"/>
          <p:nvPr/>
        </p:nvSpPr>
        <p:spPr>
          <a:xfrm>
            <a:off x="358646" y="1543305"/>
            <a:ext cx="9547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latin typeface="UTM Avo" panose="02040603050506020204" pitchFamily="18" charset="0"/>
              </a:rPr>
              <a:t>Quản</a:t>
            </a:r>
            <a:r>
              <a:rPr lang="en-US" sz="1600" b="1" dirty="0">
                <a:latin typeface="UTM Avo" panose="02040603050506020204" pitchFamily="18" charset="0"/>
              </a:rPr>
              <a:t> </a:t>
            </a:r>
            <a:r>
              <a:rPr lang="en-US" sz="1600" b="1" dirty="0" err="1">
                <a:latin typeface="UTM Avo" panose="02040603050506020204" pitchFamily="18" charset="0"/>
              </a:rPr>
              <a:t>lý</a:t>
            </a:r>
            <a:r>
              <a:rPr lang="en-US" sz="1600" b="1" dirty="0">
                <a:latin typeface="UTM Avo" panose="02040603050506020204" pitchFamily="18" charset="0"/>
              </a:rPr>
              <a:t> </a:t>
            </a:r>
            <a:r>
              <a:rPr lang="en-US" sz="1600" b="1" dirty="0" err="1">
                <a:latin typeface="UTM Avo" panose="02040603050506020204" pitchFamily="18" charset="0"/>
              </a:rPr>
              <a:t>khách</a:t>
            </a:r>
            <a:r>
              <a:rPr lang="en-US" sz="1600" b="1" dirty="0">
                <a:latin typeface="UTM Avo" panose="02040603050506020204" pitchFamily="18" charset="0"/>
              </a:rPr>
              <a:t> </a:t>
            </a:r>
            <a:r>
              <a:rPr lang="en-US" sz="1600" b="1" dirty="0" err="1">
                <a:latin typeface="UTM Avo" panose="02040603050506020204" pitchFamily="18" charset="0"/>
              </a:rPr>
              <a:t>hàng</a:t>
            </a:r>
            <a:r>
              <a:rPr lang="en-US" sz="1600" b="1" dirty="0">
                <a:latin typeface="UTM Avo" panose="02040603050506020204" pitchFamily="18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255220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15EBB-9B4F-0C45-D2C6-3E601668C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ình ảnh 5">
            <a:extLst>
              <a:ext uri="{FF2B5EF4-FFF2-40B4-BE49-F238E27FC236}">
                <a16:creationId xmlns:a16="http://schemas.microsoft.com/office/drawing/2014/main" id="{2CC2A1F6-7056-D279-6A6D-814F98438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923" y="1664864"/>
            <a:ext cx="7697274" cy="4839375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3619A0F8-8BD2-6C26-2CD8-4F37AB7FCC6C}"/>
              </a:ext>
            </a:extLst>
          </p:cNvPr>
          <p:cNvSpPr txBox="1"/>
          <p:nvPr/>
        </p:nvSpPr>
        <p:spPr>
          <a:xfrm>
            <a:off x="838200" y="269678"/>
            <a:ext cx="3939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D6313B"/>
                </a:solidFill>
                <a:latin typeface="UTM Avo" panose="02040603050506020204" pitchFamily="18" charset="0"/>
                <a:cs typeface="Segoe UI" panose="020B0502040204020203" pitchFamily="34" charset="0"/>
              </a:rPr>
              <a:t>ĐẠI HỌC BÁCH KHOA HÀ NỘI</a:t>
            </a:r>
          </a:p>
        </p:txBody>
      </p:sp>
      <p:pic>
        <p:nvPicPr>
          <p:cNvPr id="9" name="Picture 2" descr="Mẫu thiết kế logo trường Đại Học Bách Khoa Hà Nội Vector | Thiết kế logo,  Trường đại học, Đại học">
            <a:extLst>
              <a:ext uri="{FF2B5EF4-FFF2-40B4-BE49-F238E27FC236}">
                <a16:creationId xmlns:a16="http://schemas.microsoft.com/office/drawing/2014/main" id="{7D3B0E13-278D-E2B4-E1FF-B7C6FB259B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67"/>
          <a:stretch/>
        </p:blipFill>
        <p:spPr bwMode="auto">
          <a:xfrm>
            <a:off x="452837" y="270805"/>
            <a:ext cx="306717" cy="46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C32E0188-2CEE-B154-0164-8632F73EAFBE}"/>
              </a:ext>
            </a:extLst>
          </p:cNvPr>
          <p:cNvSpPr txBox="1"/>
          <p:nvPr/>
        </p:nvSpPr>
        <p:spPr>
          <a:xfrm>
            <a:off x="833560" y="483678"/>
            <a:ext cx="35820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UTM Avo" panose="02040603050506020204" pitchFamily="18" charset="0"/>
                <a:cs typeface="Segoe UI" panose="020B0502040204020203" pitchFamily="34" charset="0"/>
              </a:rPr>
              <a:t>KHOA TOÁN – TIN</a:t>
            </a:r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0C9085A5-F90C-2ADE-E285-064A8E8957CE}"/>
              </a:ext>
            </a:extLst>
          </p:cNvPr>
          <p:cNvSpPr/>
          <p:nvPr/>
        </p:nvSpPr>
        <p:spPr>
          <a:xfrm>
            <a:off x="0" y="901929"/>
            <a:ext cx="12192000" cy="392294"/>
          </a:xfrm>
          <a:custGeom>
            <a:avLst/>
            <a:gdLst>
              <a:gd name="connsiteX0" fmla="*/ 0 w 12192000"/>
              <a:gd name="connsiteY0" fmla="*/ 0 h 392294"/>
              <a:gd name="connsiteX1" fmla="*/ 311573 w 12192000"/>
              <a:gd name="connsiteY1" fmla="*/ 0 h 392294"/>
              <a:gd name="connsiteX2" fmla="*/ 623147 w 12192000"/>
              <a:gd name="connsiteY2" fmla="*/ 0 h 392294"/>
              <a:gd name="connsiteX3" fmla="*/ 1300480 w 12192000"/>
              <a:gd name="connsiteY3" fmla="*/ 0 h 392294"/>
              <a:gd name="connsiteX4" fmla="*/ 2099733 w 12192000"/>
              <a:gd name="connsiteY4" fmla="*/ 0 h 392294"/>
              <a:gd name="connsiteX5" fmla="*/ 2777067 w 12192000"/>
              <a:gd name="connsiteY5" fmla="*/ 0 h 392294"/>
              <a:gd name="connsiteX6" fmla="*/ 3698240 w 12192000"/>
              <a:gd name="connsiteY6" fmla="*/ 0 h 392294"/>
              <a:gd name="connsiteX7" fmla="*/ 4253653 w 12192000"/>
              <a:gd name="connsiteY7" fmla="*/ 0 h 392294"/>
              <a:gd name="connsiteX8" fmla="*/ 4930987 w 12192000"/>
              <a:gd name="connsiteY8" fmla="*/ 0 h 392294"/>
              <a:gd name="connsiteX9" fmla="*/ 5852160 w 12192000"/>
              <a:gd name="connsiteY9" fmla="*/ 0 h 392294"/>
              <a:gd name="connsiteX10" fmla="*/ 6773333 w 12192000"/>
              <a:gd name="connsiteY10" fmla="*/ 0 h 392294"/>
              <a:gd name="connsiteX11" fmla="*/ 7328747 w 12192000"/>
              <a:gd name="connsiteY11" fmla="*/ 0 h 392294"/>
              <a:gd name="connsiteX12" fmla="*/ 8006080 w 12192000"/>
              <a:gd name="connsiteY12" fmla="*/ 0 h 392294"/>
              <a:gd name="connsiteX13" fmla="*/ 8317653 w 12192000"/>
              <a:gd name="connsiteY13" fmla="*/ 0 h 392294"/>
              <a:gd name="connsiteX14" fmla="*/ 9238827 w 12192000"/>
              <a:gd name="connsiteY14" fmla="*/ 0 h 392294"/>
              <a:gd name="connsiteX15" fmla="*/ 9672320 w 12192000"/>
              <a:gd name="connsiteY15" fmla="*/ 0 h 392294"/>
              <a:gd name="connsiteX16" fmla="*/ 10593493 w 12192000"/>
              <a:gd name="connsiteY16" fmla="*/ 0 h 392294"/>
              <a:gd name="connsiteX17" fmla="*/ 11514667 w 12192000"/>
              <a:gd name="connsiteY17" fmla="*/ 0 h 392294"/>
              <a:gd name="connsiteX18" fmla="*/ 12192000 w 12192000"/>
              <a:gd name="connsiteY18" fmla="*/ 0 h 392294"/>
              <a:gd name="connsiteX19" fmla="*/ 12192000 w 12192000"/>
              <a:gd name="connsiteY19" fmla="*/ 392294 h 392294"/>
              <a:gd name="connsiteX20" fmla="*/ 11636587 w 12192000"/>
              <a:gd name="connsiteY20" fmla="*/ 392294 h 392294"/>
              <a:gd name="connsiteX21" fmla="*/ 11203093 w 12192000"/>
              <a:gd name="connsiteY21" fmla="*/ 392294 h 392294"/>
              <a:gd name="connsiteX22" fmla="*/ 10769600 w 12192000"/>
              <a:gd name="connsiteY22" fmla="*/ 392294 h 392294"/>
              <a:gd name="connsiteX23" fmla="*/ 10214187 w 12192000"/>
              <a:gd name="connsiteY23" fmla="*/ 392294 h 392294"/>
              <a:gd name="connsiteX24" fmla="*/ 9536853 w 12192000"/>
              <a:gd name="connsiteY24" fmla="*/ 392294 h 392294"/>
              <a:gd name="connsiteX25" fmla="*/ 9103360 w 12192000"/>
              <a:gd name="connsiteY25" fmla="*/ 392294 h 392294"/>
              <a:gd name="connsiteX26" fmla="*/ 8791787 w 12192000"/>
              <a:gd name="connsiteY26" fmla="*/ 392294 h 392294"/>
              <a:gd name="connsiteX27" fmla="*/ 8236373 w 12192000"/>
              <a:gd name="connsiteY27" fmla="*/ 392294 h 392294"/>
              <a:gd name="connsiteX28" fmla="*/ 7559040 w 12192000"/>
              <a:gd name="connsiteY28" fmla="*/ 392294 h 392294"/>
              <a:gd name="connsiteX29" fmla="*/ 7247467 w 12192000"/>
              <a:gd name="connsiteY29" fmla="*/ 392294 h 392294"/>
              <a:gd name="connsiteX30" fmla="*/ 6448213 w 12192000"/>
              <a:gd name="connsiteY30" fmla="*/ 392294 h 392294"/>
              <a:gd name="connsiteX31" fmla="*/ 5527040 w 12192000"/>
              <a:gd name="connsiteY31" fmla="*/ 392294 h 392294"/>
              <a:gd name="connsiteX32" fmla="*/ 4727787 w 12192000"/>
              <a:gd name="connsiteY32" fmla="*/ 392294 h 392294"/>
              <a:gd name="connsiteX33" fmla="*/ 4050453 w 12192000"/>
              <a:gd name="connsiteY33" fmla="*/ 392294 h 392294"/>
              <a:gd name="connsiteX34" fmla="*/ 3373120 w 12192000"/>
              <a:gd name="connsiteY34" fmla="*/ 392294 h 392294"/>
              <a:gd name="connsiteX35" fmla="*/ 2573867 w 12192000"/>
              <a:gd name="connsiteY35" fmla="*/ 392294 h 392294"/>
              <a:gd name="connsiteX36" fmla="*/ 1774613 w 12192000"/>
              <a:gd name="connsiteY36" fmla="*/ 392294 h 392294"/>
              <a:gd name="connsiteX37" fmla="*/ 1341120 w 12192000"/>
              <a:gd name="connsiteY37" fmla="*/ 392294 h 392294"/>
              <a:gd name="connsiteX38" fmla="*/ 907627 w 12192000"/>
              <a:gd name="connsiteY38" fmla="*/ 392294 h 392294"/>
              <a:gd name="connsiteX39" fmla="*/ 0 w 12192000"/>
              <a:gd name="connsiteY39" fmla="*/ 392294 h 392294"/>
              <a:gd name="connsiteX40" fmla="*/ 0 w 12192000"/>
              <a:gd name="connsiteY40" fmla="*/ 0 h 392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192000" h="392294" fill="none" extrusionOk="0">
                <a:moveTo>
                  <a:pt x="0" y="0"/>
                </a:moveTo>
                <a:cubicBezTo>
                  <a:pt x="105109" y="358"/>
                  <a:pt x="248222" y="11262"/>
                  <a:pt x="311573" y="0"/>
                </a:cubicBezTo>
                <a:cubicBezTo>
                  <a:pt x="374924" y="-11262"/>
                  <a:pt x="504372" y="-3497"/>
                  <a:pt x="623147" y="0"/>
                </a:cubicBezTo>
                <a:cubicBezTo>
                  <a:pt x="741922" y="3497"/>
                  <a:pt x="1097737" y="24656"/>
                  <a:pt x="1300480" y="0"/>
                </a:cubicBezTo>
                <a:cubicBezTo>
                  <a:pt x="1503223" y="-24656"/>
                  <a:pt x="1890293" y="29435"/>
                  <a:pt x="2099733" y="0"/>
                </a:cubicBezTo>
                <a:cubicBezTo>
                  <a:pt x="2309173" y="-29435"/>
                  <a:pt x="2468762" y="-22939"/>
                  <a:pt x="2777067" y="0"/>
                </a:cubicBezTo>
                <a:cubicBezTo>
                  <a:pt x="3085372" y="22939"/>
                  <a:pt x="3331390" y="15016"/>
                  <a:pt x="3698240" y="0"/>
                </a:cubicBezTo>
                <a:cubicBezTo>
                  <a:pt x="4065090" y="-15016"/>
                  <a:pt x="4061362" y="18826"/>
                  <a:pt x="4253653" y="0"/>
                </a:cubicBezTo>
                <a:cubicBezTo>
                  <a:pt x="4445944" y="-18826"/>
                  <a:pt x="4786136" y="30039"/>
                  <a:pt x="4930987" y="0"/>
                </a:cubicBezTo>
                <a:cubicBezTo>
                  <a:pt x="5075838" y="-30039"/>
                  <a:pt x="5526790" y="-36951"/>
                  <a:pt x="5852160" y="0"/>
                </a:cubicBezTo>
                <a:cubicBezTo>
                  <a:pt x="6177530" y="36951"/>
                  <a:pt x="6565808" y="29903"/>
                  <a:pt x="6773333" y="0"/>
                </a:cubicBezTo>
                <a:cubicBezTo>
                  <a:pt x="6980858" y="-29903"/>
                  <a:pt x="7126285" y="-6855"/>
                  <a:pt x="7328747" y="0"/>
                </a:cubicBezTo>
                <a:cubicBezTo>
                  <a:pt x="7531209" y="6855"/>
                  <a:pt x="7762672" y="13405"/>
                  <a:pt x="8006080" y="0"/>
                </a:cubicBezTo>
                <a:cubicBezTo>
                  <a:pt x="8249488" y="-13405"/>
                  <a:pt x="8193561" y="479"/>
                  <a:pt x="8317653" y="0"/>
                </a:cubicBezTo>
                <a:cubicBezTo>
                  <a:pt x="8441745" y="-479"/>
                  <a:pt x="8834906" y="-41995"/>
                  <a:pt x="9238827" y="0"/>
                </a:cubicBezTo>
                <a:cubicBezTo>
                  <a:pt x="9642748" y="41995"/>
                  <a:pt x="9470719" y="-2978"/>
                  <a:pt x="9672320" y="0"/>
                </a:cubicBezTo>
                <a:cubicBezTo>
                  <a:pt x="9873921" y="2978"/>
                  <a:pt x="10169475" y="-5323"/>
                  <a:pt x="10593493" y="0"/>
                </a:cubicBezTo>
                <a:cubicBezTo>
                  <a:pt x="11017511" y="5323"/>
                  <a:pt x="11069016" y="23226"/>
                  <a:pt x="11514667" y="0"/>
                </a:cubicBezTo>
                <a:cubicBezTo>
                  <a:pt x="11960318" y="-23226"/>
                  <a:pt x="11969208" y="-27832"/>
                  <a:pt x="12192000" y="0"/>
                </a:cubicBezTo>
                <a:cubicBezTo>
                  <a:pt x="12182363" y="92599"/>
                  <a:pt x="12177824" y="279605"/>
                  <a:pt x="12192000" y="392294"/>
                </a:cubicBezTo>
                <a:cubicBezTo>
                  <a:pt x="12025083" y="405316"/>
                  <a:pt x="11865070" y="418082"/>
                  <a:pt x="11636587" y="392294"/>
                </a:cubicBezTo>
                <a:cubicBezTo>
                  <a:pt x="11408104" y="366506"/>
                  <a:pt x="11408938" y="379175"/>
                  <a:pt x="11203093" y="392294"/>
                </a:cubicBezTo>
                <a:cubicBezTo>
                  <a:pt x="10997248" y="405413"/>
                  <a:pt x="10932872" y="385866"/>
                  <a:pt x="10769600" y="392294"/>
                </a:cubicBezTo>
                <a:cubicBezTo>
                  <a:pt x="10606328" y="398722"/>
                  <a:pt x="10481983" y="402025"/>
                  <a:pt x="10214187" y="392294"/>
                </a:cubicBezTo>
                <a:cubicBezTo>
                  <a:pt x="9946391" y="382563"/>
                  <a:pt x="9714827" y="421984"/>
                  <a:pt x="9536853" y="392294"/>
                </a:cubicBezTo>
                <a:cubicBezTo>
                  <a:pt x="9358879" y="362604"/>
                  <a:pt x="9278281" y="371819"/>
                  <a:pt x="9103360" y="392294"/>
                </a:cubicBezTo>
                <a:cubicBezTo>
                  <a:pt x="8928439" y="412769"/>
                  <a:pt x="8940762" y="381666"/>
                  <a:pt x="8791787" y="392294"/>
                </a:cubicBezTo>
                <a:cubicBezTo>
                  <a:pt x="8642812" y="402922"/>
                  <a:pt x="8485006" y="365688"/>
                  <a:pt x="8236373" y="392294"/>
                </a:cubicBezTo>
                <a:cubicBezTo>
                  <a:pt x="7987740" y="418900"/>
                  <a:pt x="7761124" y="359758"/>
                  <a:pt x="7559040" y="392294"/>
                </a:cubicBezTo>
                <a:cubicBezTo>
                  <a:pt x="7356956" y="424830"/>
                  <a:pt x="7394039" y="396979"/>
                  <a:pt x="7247467" y="392294"/>
                </a:cubicBezTo>
                <a:cubicBezTo>
                  <a:pt x="7100895" y="387609"/>
                  <a:pt x="6761286" y="381991"/>
                  <a:pt x="6448213" y="392294"/>
                </a:cubicBezTo>
                <a:cubicBezTo>
                  <a:pt x="6135140" y="402597"/>
                  <a:pt x="5962827" y="362506"/>
                  <a:pt x="5527040" y="392294"/>
                </a:cubicBezTo>
                <a:cubicBezTo>
                  <a:pt x="5091253" y="422082"/>
                  <a:pt x="4907488" y="377751"/>
                  <a:pt x="4727787" y="392294"/>
                </a:cubicBezTo>
                <a:cubicBezTo>
                  <a:pt x="4548086" y="406837"/>
                  <a:pt x="4316330" y="403390"/>
                  <a:pt x="4050453" y="392294"/>
                </a:cubicBezTo>
                <a:cubicBezTo>
                  <a:pt x="3784576" y="381198"/>
                  <a:pt x="3707551" y="403031"/>
                  <a:pt x="3373120" y="392294"/>
                </a:cubicBezTo>
                <a:cubicBezTo>
                  <a:pt x="3038689" y="381557"/>
                  <a:pt x="2891998" y="391534"/>
                  <a:pt x="2573867" y="392294"/>
                </a:cubicBezTo>
                <a:cubicBezTo>
                  <a:pt x="2255736" y="393054"/>
                  <a:pt x="2099388" y="392859"/>
                  <a:pt x="1774613" y="392294"/>
                </a:cubicBezTo>
                <a:cubicBezTo>
                  <a:pt x="1449838" y="391729"/>
                  <a:pt x="1430436" y="407272"/>
                  <a:pt x="1341120" y="392294"/>
                </a:cubicBezTo>
                <a:cubicBezTo>
                  <a:pt x="1251804" y="377316"/>
                  <a:pt x="1108349" y="376882"/>
                  <a:pt x="907627" y="392294"/>
                </a:cubicBezTo>
                <a:cubicBezTo>
                  <a:pt x="706905" y="407706"/>
                  <a:pt x="424157" y="428861"/>
                  <a:pt x="0" y="392294"/>
                </a:cubicBezTo>
                <a:cubicBezTo>
                  <a:pt x="11184" y="226055"/>
                  <a:pt x="-17304" y="92912"/>
                  <a:pt x="0" y="0"/>
                </a:cubicBezTo>
                <a:close/>
              </a:path>
              <a:path w="12192000" h="392294" stroke="0" extrusionOk="0">
                <a:moveTo>
                  <a:pt x="0" y="0"/>
                </a:moveTo>
                <a:cubicBezTo>
                  <a:pt x="103503" y="-1369"/>
                  <a:pt x="270438" y="903"/>
                  <a:pt x="433493" y="0"/>
                </a:cubicBezTo>
                <a:cubicBezTo>
                  <a:pt x="596548" y="-903"/>
                  <a:pt x="723462" y="-2397"/>
                  <a:pt x="866987" y="0"/>
                </a:cubicBezTo>
                <a:cubicBezTo>
                  <a:pt x="1010512" y="2397"/>
                  <a:pt x="1369185" y="30149"/>
                  <a:pt x="1666240" y="0"/>
                </a:cubicBezTo>
                <a:cubicBezTo>
                  <a:pt x="1963295" y="-30149"/>
                  <a:pt x="2095159" y="29865"/>
                  <a:pt x="2343573" y="0"/>
                </a:cubicBezTo>
                <a:cubicBezTo>
                  <a:pt x="2591987" y="-29865"/>
                  <a:pt x="2780738" y="18342"/>
                  <a:pt x="3020907" y="0"/>
                </a:cubicBezTo>
                <a:cubicBezTo>
                  <a:pt x="3261076" y="-18342"/>
                  <a:pt x="3465560" y="3789"/>
                  <a:pt x="3698240" y="0"/>
                </a:cubicBezTo>
                <a:cubicBezTo>
                  <a:pt x="3930920" y="-3789"/>
                  <a:pt x="3925563" y="-14564"/>
                  <a:pt x="4009813" y="0"/>
                </a:cubicBezTo>
                <a:cubicBezTo>
                  <a:pt x="4094063" y="14564"/>
                  <a:pt x="4471176" y="17706"/>
                  <a:pt x="4687147" y="0"/>
                </a:cubicBezTo>
                <a:cubicBezTo>
                  <a:pt x="4903118" y="-17706"/>
                  <a:pt x="5368657" y="-17632"/>
                  <a:pt x="5608320" y="0"/>
                </a:cubicBezTo>
                <a:cubicBezTo>
                  <a:pt x="5847983" y="17632"/>
                  <a:pt x="6116667" y="37303"/>
                  <a:pt x="6529493" y="0"/>
                </a:cubicBezTo>
                <a:cubicBezTo>
                  <a:pt x="6942319" y="-37303"/>
                  <a:pt x="7009021" y="11478"/>
                  <a:pt x="7450667" y="0"/>
                </a:cubicBezTo>
                <a:cubicBezTo>
                  <a:pt x="7892313" y="-11478"/>
                  <a:pt x="8049799" y="-19216"/>
                  <a:pt x="8249920" y="0"/>
                </a:cubicBezTo>
                <a:cubicBezTo>
                  <a:pt x="8450041" y="19216"/>
                  <a:pt x="8604734" y="15580"/>
                  <a:pt x="8805333" y="0"/>
                </a:cubicBezTo>
                <a:cubicBezTo>
                  <a:pt x="9005932" y="-15580"/>
                  <a:pt x="9043137" y="-3052"/>
                  <a:pt x="9116907" y="0"/>
                </a:cubicBezTo>
                <a:cubicBezTo>
                  <a:pt x="9190677" y="3052"/>
                  <a:pt x="9543435" y="16600"/>
                  <a:pt x="9672320" y="0"/>
                </a:cubicBezTo>
                <a:cubicBezTo>
                  <a:pt x="9801205" y="-16600"/>
                  <a:pt x="9994484" y="-14545"/>
                  <a:pt x="10105813" y="0"/>
                </a:cubicBezTo>
                <a:cubicBezTo>
                  <a:pt x="10217142" y="14545"/>
                  <a:pt x="10658091" y="-27050"/>
                  <a:pt x="10905067" y="0"/>
                </a:cubicBezTo>
                <a:cubicBezTo>
                  <a:pt x="11152043" y="27050"/>
                  <a:pt x="11228278" y="-18923"/>
                  <a:pt x="11460480" y="0"/>
                </a:cubicBezTo>
                <a:cubicBezTo>
                  <a:pt x="11692682" y="18923"/>
                  <a:pt x="11987982" y="31101"/>
                  <a:pt x="12192000" y="0"/>
                </a:cubicBezTo>
                <a:cubicBezTo>
                  <a:pt x="12195086" y="129024"/>
                  <a:pt x="12189135" y="304488"/>
                  <a:pt x="12192000" y="392294"/>
                </a:cubicBezTo>
                <a:cubicBezTo>
                  <a:pt x="11861697" y="431543"/>
                  <a:pt x="11590815" y="436465"/>
                  <a:pt x="11270827" y="392294"/>
                </a:cubicBezTo>
                <a:cubicBezTo>
                  <a:pt x="10950839" y="348123"/>
                  <a:pt x="11102647" y="385619"/>
                  <a:pt x="10959253" y="392294"/>
                </a:cubicBezTo>
                <a:cubicBezTo>
                  <a:pt x="10815859" y="398969"/>
                  <a:pt x="10720181" y="396152"/>
                  <a:pt x="10525760" y="392294"/>
                </a:cubicBezTo>
                <a:cubicBezTo>
                  <a:pt x="10331339" y="388436"/>
                  <a:pt x="10223984" y="387344"/>
                  <a:pt x="9970347" y="392294"/>
                </a:cubicBezTo>
                <a:cubicBezTo>
                  <a:pt x="9716710" y="397244"/>
                  <a:pt x="9409352" y="347699"/>
                  <a:pt x="9049173" y="392294"/>
                </a:cubicBezTo>
                <a:cubicBezTo>
                  <a:pt x="8688994" y="436889"/>
                  <a:pt x="8552862" y="399881"/>
                  <a:pt x="8128000" y="392294"/>
                </a:cubicBezTo>
                <a:cubicBezTo>
                  <a:pt x="7703138" y="384707"/>
                  <a:pt x="7684018" y="384817"/>
                  <a:pt x="7572587" y="392294"/>
                </a:cubicBezTo>
                <a:cubicBezTo>
                  <a:pt x="7461156" y="399771"/>
                  <a:pt x="7228015" y="396004"/>
                  <a:pt x="7139093" y="392294"/>
                </a:cubicBezTo>
                <a:cubicBezTo>
                  <a:pt x="7050171" y="388584"/>
                  <a:pt x="6645417" y="377375"/>
                  <a:pt x="6461760" y="392294"/>
                </a:cubicBezTo>
                <a:cubicBezTo>
                  <a:pt x="6278103" y="407213"/>
                  <a:pt x="6092361" y="386035"/>
                  <a:pt x="5906347" y="392294"/>
                </a:cubicBezTo>
                <a:cubicBezTo>
                  <a:pt x="5720333" y="398553"/>
                  <a:pt x="5346186" y="388847"/>
                  <a:pt x="4985173" y="392294"/>
                </a:cubicBezTo>
                <a:cubicBezTo>
                  <a:pt x="4624160" y="395741"/>
                  <a:pt x="4756096" y="374703"/>
                  <a:pt x="4551680" y="392294"/>
                </a:cubicBezTo>
                <a:cubicBezTo>
                  <a:pt x="4347264" y="409885"/>
                  <a:pt x="4176575" y="368099"/>
                  <a:pt x="3874347" y="392294"/>
                </a:cubicBezTo>
                <a:cubicBezTo>
                  <a:pt x="3572119" y="416489"/>
                  <a:pt x="3473207" y="406534"/>
                  <a:pt x="3075093" y="392294"/>
                </a:cubicBezTo>
                <a:cubicBezTo>
                  <a:pt x="2676979" y="378054"/>
                  <a:pt x="2821824" y="379991"/>
                  <a:pt x="2641600" y="392294"/>
                </a:cubicBezTo>
                <a:cubicBezTo>
                  <a:pt x="2461376" y="404597"/>
                  <a:pt x="2135846" y="352147"/>
                  <a:pt x="1720427" y="392294"/>
                </a:cubicBezTo>
                <a:cubicBezTo>
                  <a:pt x="1305008" y="432441"/>
                  <a:pt x="1492352" y="399541"/>
                  <a:pt x="1286933" y="392294"/>
                </a:cubicBezTo>
                <a:cubicBezTo>
                  <a:pt x="1081514" y="385047"/>
                  <a:pt x="880257" y="417033"/>
                  <a:pt x="731520" y="392294"/>
                </a:cubicBezTo>
                <a:cubicBezTo>
                  <a:pt x="582783" y="367555"/>
                  <a:pt x="324828" y="419578"/>
                  <a:pt x="0" y="392294"/>
                </a:cubicBezTo>
                <a:cubicBezTo>
                  <a:pt x="-3480" y="290997"/>
                  <a:pt x="-8156" y="140234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73600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 dirty="0">
              <a:solidFill>
                <a:schemeClr val="tx1"/>
              </a:solidFill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0A457B5A-94CB-945B-9EC4-75B6D8563C20}"/>
              </a:ext>
            </a:extLst>
          </p:cNvPr>
          <p:cNvSpPr txBox="1"/>
          <p:nvPr/>
        </p:nvSpPr>
        <p:spPr>
          <a:xfrm>
            <a:off x="358646" y="931968"/>
            <a:ext cx="9547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UTM Avo" panose="02040603050506020204" pitchFamily="18" charset="0"/>
              </a:rPr>
              <a:t>BIỂU ĐỒ USE-CASES</a:t>
            </a: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95E6D747-3651-79B2-1FBB-2A54C1F30B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72138" y="221736"/>
            <a:ext cx="1642472" cy="680192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B70D52DA-A834-7928-B917-723D3A1FCD23}"/>
              </a:ext>
            </a:extLst>
          </p:cNvPr>
          <p:cNvSpPr txBox="1"/>
          <p:nvPr/>
        </p:nvSpPr>
        <p:spPr>
          <a:xfrm>
            <a:off x="7393021" y="944188"/>
            <a:ext cx="4440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UTM Avo" panose="02040603050506020204" pitchFamily="18" charset="0"/>
              </a:rPr>
              <a:t>USE-CASES CHART</a:t>
            </a:r>
            <a:endParaRPr lang="vi-VN" sz="1400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6B539111-7F3C-2909-E7C0-7B249BDD95F5}"/>
              </a:ext>
            </a:extLst>
          </p:cNvPr>
          <p:cNvSpPr txBox="1"/>
          <p:nvPr/>
        </p:nvSpPr>
        <p:spPr>
          <a:xfrm>
            <a:off x="358646" y="1543305"/>
            <a:ext cx="9547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latin typeface="UTM Avo" panose="02040603050506020204" pitchFamily="18" charset="0"/>
              </a:rPr>
              <a:t>Quản</a:t>
            </a:r>
            <a:r>
              <a:rPr lang="en-US" sz="1600" b="1" dirty="0">
                <a:latin typeface="UTM Avo" panose="02040603050506020204" pitchFamily="18" charset="0"/>
              </a:rPr>
              <a:t> </a:t>
            </a:r>
            <a:r>
              <a:rPr lang="en-US" sz="1600" b="1" dirty="0" err="1">
                <a:latin typeface="UTM Avo" panose="02040603050506020204" pitchFamily="18" charset="0"/>
              </a:rPr>
              <a:t>lý</a:t>
            </a:r>
            <a:r>
              <a:rPr lang="en-US" sz="1600" b="1" dirty="0">
                <a:latin typeface="UTM Avo" panose="02040603050506020204" pitchFamily="18" charset="0"/>
              </a:rPr>
              <a:t> </a:t>
            </a:r>
            <a:r>
              <a:rPr lang="en-US" sz="1600" b="1" dirty="0" err="1">
                <a:latin typeface="UTM Avo" panose="02040603050506020204" pitchFamily="18" charset="0"/>
              </a:rPr>
              <a:t>giỏ</a:t>
            </a:r>
            <a:r>
              <a:rPr lang="en-US" sz="1600" b="1" dirty="0">
                <a:latin typeface="UTM Avo" panose="02040603050506020204" pitchFamily="18" charset="0"/>
              </a:rPr>
              <a:t> </a:t>
            </a:r>
            <a:r>
              <a:rPr lang="en-US" sz="1600" b="1" dirty="0" err="1">
                <a:latin typeface="UTM Avo" panose="02040603050506020204" pitchFamily="18" charset="0"/>
              </a:rPr>
              <a:t>hàng</a:t>
            </a:r>
            <a:r>
              <a:rPr lang="en-US" sz="1600" b="1" dirty="0">
                <a:latin typeface="UTM Avo" panose="02040603050506020204" pitchFamily="18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151669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C5FB1-6D44-166A-4EEF-2AACE7BDD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>
            <a:extLst>
              <a:ext uri="{FF2B5EF4-FFF2-40B4-BE49-F238E27FC236}">
                <a16:creationId xmlns:a16="http://schemas.microsoft.com/office/drawing/2014/main" id="{82647693-5E32-11EC-0E7D-87228B4B3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884" y="1558775"/>
            <a:ext cx="7320232" cy="5029547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F6CA92A1-A1E9-B897-519E-FA9A359ABF2D}"/>
              </a:ext>
            </a:extLst>
          </p:cNvPr>
          <p:cNvSpPr txBox="1"/>
          <p:nvPr/>
        </p:nvSpPr>
        <p:spPr>
          <a:xfrm>
            <a:off x="838200" y="269678"/>
            <a:ext cx="3939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D6313B"/>
                </a:solidFill>
                <a:latin typeface="UTM Avo" panose="02040603050506020204" pitchFamily="18" charset="0"/>
                <a:cs typeface="Segoe UI" panose="020B0502040204020203" pitchFamily="34" charset="0"/>
              </a:rPr>
              <a:t>ĐẠI HỌC BÁCH KHOA HÀ NỘI</a:t>
            </a:r>
          </a:p>
        </p:txBody>
      </p:sp>
      <p:pic>
        <p:nvPicPr>
          <p:cNvPr id="9" name="Picture 2" descr="Mẫu thiết kế logo trường Đại Học Bách Khoa Hà Nội Vector | Thiết kế logo,  Trường đại học, Đại học">
            <a:extLst>
              <a:ext uri="{FF2B5EF4-FFF2-40B4-BE49-F238E27FC236}">
                <a16:creationId xmlns:a16="http://schemas.microsoft.com/office/drawing/2014/main" id="{B61F3D58-25F2-CE73-C55D-FFFF03CDF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67"/>
          <a:stretch/>
        </p:blipFill>
        <p:spPr bwMode="auto">
          <a:xfrm>
            <a:off x="452837" y="270805"/>
            <a:ext cx="306717" cy="46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BBE759EC-EA77-CF15-9EB1-73EBBAEA1668}"/>
              </a:ext>
            </a:extLst>
          </p:cNvPr>
          <p:cNvSpPr txBox="1"/>
          <p:nvPr/>
        </p:nvSpPr>
        <p:spPr>
          <a:xfrm>
            <a:off x="833560" y="483678"/>
            <a:ext cx="35820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UTM Avo" panose="02040603050506020204" pitchFamily="18" charset="0"/>
                <a:cs typeface="Segoe UI" panose="020B0502040204020203" pitchFamily="34" charset="0"/>
              </a:rPr>
              <a:t>KHOA TOÁN – TIN</a:t>
            </a:r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9942DF45-4AA6-9012-BEA7-112C41022165}"/>
              </a:ext>
            </a:extLst>
          </p:cNvPr>
          <p:cNvSpPr/>
          <p:nvPr/>
        </p:nvSpPr>
        <p:spPr>
          <a:xfrm>
            <a:off x="0" y="901929"/>
            <a:ext cx="12192000" cy="392294"/>
          </a:xfrm>
          <a:custGeom>
            <a:avLst/>
            <a:gdLst>
              <a:gd name="connsiteX0" fmla="*/ 0 w 12192000"/>
              <a:gd name="connsiteY0" fmla="*/ 0 h 392294"/>
              <a:gd name="connsiteX1" fmla="*/ 311573 w 12192000"/>
              <a:gd name="connsiteY1" fmla="*/ 0 h 392294"/>
              <a:gd name="connsiteX2" fmla="*/ 623147 w 12192000"/>
              <a:gd name="connsiteY2" fmla="*/ 0 h 392294"/>
              <a:gd name="connsiteX3" fmla="*/ 1300480 w 12192000"/>
              <a:gd name="connsiteY3" fmla="*/ 0 h 392294"/>
              <a:gd name="connsiteX4" fmla="*/ 2099733 w 12192000"/>
              <a:gd name="connsiteY4" fmla="*/ 0 h 392294"/>
              <a:gd name="connsiteX5" fmla="*/ 2777067 w 12192000"/>
              <a:gd name="connsiteY5" fmla="*/ 0 h 392294"/>
              <a:gd name="connsiteX6" fmla="*/ 3698240 w 12192000"/>
              <a:gd name="connsiteY6" fmla="*/ 0 h 392294"/>
              <a:gd name="connsiteX7" fmla="*/ 4253653 w 12192000"/>
              <a:gd name="connsiteY7" fmla="*/ 0 h 392294"/>
              <a:gd name="connsiteX8" fmla="*/ 4930987 w 12192000"/>
              <a:gd name="connsiteY8" fmla="*/ 0 h 392294"/>
              <a:gd name="connsiteX9" fmla="*/ 5852160 w 12192000"/>
              <a:gd name="connsiteY9" fmla="*/ 0 h 392294"/>
              <a:gd name="connsiteX10" fmla="*/ 6773333 w 12192000"/>
              <a:gd name="connsiteY10" fmla="*/ 0 h 392294"/>
              <a:gd name="connsiteX11" fmla="*/ 7328747 w 12192000"/>
              <a:gd name="connsiteY11" fmla="*/ 0 h 392294"/>
              <a:gd name="connsiteX12" fmla="*/ 8006080 w 12192000"/>
              <a:gd name="connsiteY12" fmla="*/ 0 h 392294"/>
              <a:gd name="connsiteX13" fmla="*/ 8317653 w 12192000"/>
              <a:gd name="connsiteY13" fmla="*/ 0 h 392294"/>
              <a:gd name="connsiteX14" fmla="*/ 9238827 w 12192000"/>
              <a:gd name="connsiteY14" fmla="*/ 0 h 392294"/>
              <a:gd name="connsiteX15" fmla="*/ 9672320 w 12192000"/>
              <a:gd name="connsiteY15" fmla="*/ 0 h 392294"/>
              <a:gd name="connsiteX16" fmla="*/ 10593493 w 12192000"/>
              <a:gd name="connsiteY16" fmla="*/ 0 h 392294"/>
              <a:gd name="connsiteX17" fmla="*/ 11514667 w 12192000"/>
              <a:gd name="connsiteY17" fmla="*/ 0 h 392294"/>
              <a:gd name="connsiteX18" fmla="*/ 12192000 w 12192000"/>
              <a:gd name="connsiteY18" fmla="*/ 0 h 392294"/>
              <a:gd name="connsiteX19" fmla="*/ 12192000 w 12192000"/>
              <a:gd name="connsiteY19" fmla="*/ 392294 h 392294"/>
              <a:gd name="connsiteX20" fmla="*/ 11636587 w 12192000"/>
              <a:gd name="connsiteY20" fmla="*/ 392294 h 392294"/>
              <a:gd name="connsiteX21" fmla="*/ 11203093 w 12192000"/>
              <a:gd name="connsiteY21" fmla="*/ 392294 h 392294"/>
              <a:gd name="connsiteX22" fmla="*/ 10769600 w 12192000"/>
              <a:gd name="connsiteY22" fmla="*/ 392294 h 392294"/>
              <a:gd name="connsiteX23" fmla="*/ 10214187 w 12192000"/>
              <a:gd name="connsiteY23" fmla="*/ 392294 h 392294"/>
              <a:gd name="connsiteX24" fmla="*/ 9536853 w 12192000"/>
              <a:gd name="connsiteY24" fmla="*/ 392294 h 392294"/>
              <a:gd name="connsiteX25" fmla="*/ 9103360 w 12192000"/>
              <a:gd name="connsiteY25" fmla="*/ 392294 h 392294"/>
              <a:gd name="connsiteX26" fmla="*/ 8791787 w 12192000"/>
              <a:gd name="connsiteY26" fmla="*/ 392294 h 392294"/>
              <a:gd name="connsiteX27" fmla="*/ 8236373 w 12192000"/>
              <a:gd name="connsiteY27" fmla="*/ 392294 h 392294"/>
              <a:gd name="connsiteX28" fmla="*/ 7559040 w 12192000"/>
              <a:gd name="connsiteY28" fmla="*/ 392294 h 392294"/>
              <a:gd name="connsiteX29" fmla="*/ 7247467 w 12192000"/>
              <a:gd name="connsiteY29" fmla="*/ 392294 h 392294"/>
              <a:gd name="connsiteX30" fmla="*/ 6448213 w 12192000"/>
              <a:gd name="connsiteY30" fmla="*/ 392294 h 392294"/>
              <a:gd name="connsiteX31" fmla="*/ 5527040 w 12192000"/>
              <a:gd name="connsiteY31" fmla="*/ 392294 h 392294"/>
              <a:gd name="connsiteX32" fmla="*/ 4727787 w 12192000"/>
              <a:gd name="connsiteY32" fmla="*/ 392294 h 392294"/>
              <a:gd name="connsiteX33" fmla="*/ 4050453 w 12192000"/>
              <a:gd name="connsiteY33" fmla="*/ 392294 h 392294"/>
              <a:gd name="connsiteX34" fmla="*/ 3373120 w 12192000"/>
              <a:gd name="connsiteY34" fmla="*/ 392294 h 392294"/>
              <a:gd name="connsiteX35" fmla="*/ 2573867 w 12192000"/>
              <a:gd name="connsiteY35" fmla="*/ 392294 h 392294"/>
              <a:gd name="connsiteX36" fmla="*/ 1774613 w 12192000"/>
              <a:gd name="connsiteY36" fmla="*/ 392294 h 392294"/>
              <a:gd name="connsiteX37" fmla="*/ 1341120 w 12192000"/>
              <a:gd name="connsiteY37" fmla="*/ 392294 h 392294"/>
              <a:gd name="connsiteX38" fmla="*/ 907627 w 12192000"/>
              <a:gd name="connsiteY38" fmla="*/ 392294 h 392294"/>
              <a:gd name="connsiteX39" fmla="*/ 0 w 12192000"/>
              <a:gd name="connsiteY39" fmla="*/ 392294 h 392294"/>
              <a:gd name="connsiteX40" fmla="*/ 0 w 12192000"/>
              <a:gd name="connsiteY40" fmla="*/ 0 h 392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192000" h="392294" fill="none" extrusionOk="0">
                <a:moveTo>
                  <a:pt x="0" y="0"/>
                </a:moveTo>
                <a:cubicBezTo>
                  <a:pt x="105109" y="358"/>
                  <a:pt x="248222" y="11262"/>
                  <a:pt x="311573" y="0"/>
                </a:cubicBezTo>
                <a:cubicBezTo>
                  <a:pt x="374924" y="-11262"/>
                  <a:pt x="504372" y="-3497"/>
                  <a:pt x="623147" y="0"/>
                </a:cubicBezTo>
                <a:cubicBezTo>
                  <a:pt x="741922" y="3497"/>
                  <a:pt x="1097737" y="24656"/>
                  <a:pt x="1300480" y="0"/>
                </a:cubicBezTo>
                <a:cubicBezTo>
                  <a:pt x="1503223" y="-24656"/>
                  <a:pt x="1890293" y="29435"/>
                  <a:pt x="2099733" y="0"/>
                </a:cubicBezTo>
                <a:cubicBezTo>
                  <a:pt x="2309173" y="-29435"/>
                  <a:pt x="2468762" y="-22939"/>
                  <a:pt x="2777067" y="0"/>
                </a:cubicBezTo>
                <a:cubicBezTo>
                  <a:pt x="3085372" y="22939"/>
                  <a:pt x="3331390" y="15016"/>
                  <a:pt x="3698240" y="0"/>
                </a:cubicBezTo>
                <a:cubicBezTo>
                  <a:pt x="4065090" y="-15016"/>
                  <a:pt x="4061362" y="18826"/>
                  <a:pt x="4253653" y="0"/>
                </a:cubicBezTo>
                <a:cubicBezTo>
                  <a:pt x="4445944" y="-18826"/>
                  <a:pt x="4786136" y="30039"/>
                  <a:pt x="4930987" y="0"/>
                </a:cubicBezTo>
                <a:cubicBezTo>
                  <a:pt x="5075838" y="-30039"/>
                  <a:pt x="5526790" y="-36951"/>
                  <a:pt x="5852160" y="0"/>
                </a:cubicBezTo>
                <a:cubicBezTo>
                  <a:pt x="6177530" y="36951"/>
                  <a:pt x="6565808" y="29903"/>
                  <a:pt x="6773333" y="0"/>
                </a:cubicBezTo>
                <a:cubicBezTo>
                  <a:pt x="6980858" y="-29903"/>
                  <a:pt x="7126285" y="-6855"/>
                  <a:pt x="7328747" y="0"/>
                </a:cubicBezTo>
                <a:cubicBezTo>
                  <a:pt x="7531209" y="6855"/>
                  <a:pt x="7762672" y="13405"/>
                  <a:pt x="8006080" y="0"/>
                </a:cubicBezTo>
                <a:cubicBezTo>
                  <a:pt x="8249488" y="-13405"/>
                  <a:pt x="8193561" y="479"/>
                  <a:pt x="8317653" y="0"/>
                </a:cubicBezTo>
                <a:cubicBezTo>
                  <a:pt x="8441745" y="-479"/>
                  <a:pt x="8834906" y="-41995"/>
                  <a:pt x="9238827" y="0"/>
                </a:cubicBezTo>
                <a:cubicBezTo>
                  <a:pt x="9642748" y="41995"/>
                  <a:pt x="9470719" y="-2978"/>
                  <a:pt x="9672320" y="0"/>
                </a:cubicBezTo>
                <a:cubicBezTo>
                  <a:pt x="9873921" y="2978"/>
                  <a:pt x="10169475" y="-5323"/>
                  <a:pt x="10593493" y="0"/>
                </a:cubicBezTo>
                <a:cubicBezTo>
                  <a:pt x="11017511" y="5323"/>
                  <a:pt x="11069016" y="23226"/>
                  <a:pt x="11514667" y="0"/>
                </a:cubicBezTo>
                <a:cubicBezTo>
                  <a:pt x="11960318" y="-23226"/>
                  <a:pt x="11969208" y="-27832"/>
                  <a:pt x="12192000" y="0"/>
                </a:cubicBezTo>
                <a:cubicBezTo>
                  <a:pt x="12182363" y="92599"/>
                  <a:pt x="12177824" y="279605"/>
                  <a:pt x="12192000" y="392294"/>
                </a:cubicBezTo>
                <a:cubicBezTo>
                  <a:pt x="12025083" y="405316"/>
                  <a:pt x="11865070" y="418082"/>
                  <a:pt x="11636587" y="392294"/>
                </a:cubicBezTo>
                <a:cubicBezTo>
                  <a:pt x="11408104" y="366506"/>
                  <a:pt x="11408938" y="379175"/>
                  <a:pt x="11203093" y="392294"/>
                </a:cubicBezTo>
                <a:cubicBezTo>
                  <a:pt x="10997248" y="405413"/>
                  <a:pt x="10932872" y="385866"/>
                  <a:pt x="10769600" y="392294"/>
                </a:cubicBezTo>
                <a:cubicBezTo>
                  <a:pt x="10606328" y="398722"/>
                  <a:pt x="10481983" y="402025"/>
                  <a:pt x="10214187" y="392294"/>
                </a:cubicBezTo>
                <a:cubicBezTo>
                  <a:pt x="9946391" y="382563"/>
                  <a:pt x="9714827" y="421984"/>
                  <a:pt x="9536853" y="392294"/>
                </a:cubicBezTo>
                <a:cubicBezTo>
                  <a:pt x="9358879" y="362604"/>
                  <a:pt x="9278281" y="371819"/>
                  <a:pt x="9103360" y="392294"/>
                </a:cubicBezTo>
                <a:cubicBezTo>
                  <a:pt x="8928439" y="412769"/>
                  <a:pt x="8940762" y="381666"/>
                  <a:pt x="8791787" y="392294"/>
                </a:cubicBezTo>
                <a:cubicBezTo>
                  <a:pt x="8642812" y="402922"/>
                  <a:pt x="8485006" y="365688"/>
                  <a:pt x="8236373" y="392294"/>
                </a:cubicBezTo>
                <a:cubicBezTo>
                  <a:pt x="7987740" y="418900"/>
                  <a:pt x="7761124" y="359758"/>
                  <a:pt x="7559040" y="392294"/>
                </a:cubicBezTo>
                <a:cubicBezTo>
                  <a:pt x="7356956" y="424830"/>
                  <a:pt x="7394039" y="396979"/>
                  <a:pt x="7247467" y="392294"/>
                </a:cubicBezTo>
                <a:cubicBezTo>
                  <a:pt x="7100895" y="387609"/>
                  <a:pt x="6761286" y="381991"/>
                  <a:pt x="6448213" y="392294"/>
                </a:cubicBezTo>
                <a:cubicBezTo>
                  <a:pt x="6135140" y="402597"/>
                  <a:pt x="5962827" y="362506"/>
                  <a:pt x="5527040" y="392294"/>
                </a:cubicBezTo>
                <a:cubicBezTo>
                  <a:pt x="5091253" y="422082"/>
                  <a:pt x="4907488" y="377751"/>
                  <a:pt x="4727787" y="392294"/>
                </a:cubicBezTo>
                <a:cubicBezTo>
                  <a:pt x="4548086" y="406837"/>
                  <a:pt x="4316330" y="403390"/>
                  <a:pt x="4050453" y="392294"/>
                </a:cubicBezTo>
                <a:cubicBezTo>
                  <a:pt x="3784576" y="381198"/>
                  <a:pt x="3707551" y="403031"/>
                  <a:pt x="3373120" y="392294"/>
                </a:cubicBezTo>
                <a:cubicBezTo>
                  <a:pt x="3038689" y="381557"/>
                  <a:pt x="2891998" y="391534"/>
                  <a:pt x="2573867" y="392294"/>
                </a:cubicBezTo>
                <a:cubicBezTo>
                  <a:pt x="2255736" y="393054"/>
                  <a:pt x="2099388" y="392859"/>
                  <a:pt x="1774613" y="392294"/>
                </a:cubicBezTo>
                <a:cubicBezTo>
                  <a:pt x="1449838" y="391729"/>
                  <a:pt x="1430436" y="407272"/>
                  <a:pt x="1341120" y="392294"/>
                </a:cubicBezTo>
                <a:cubicBezTo>
                  <a:pt x="1251804" y="377316"/>
                  <a:pt x="1108349" y="376882"/>
                  <a:pt x="907627" y="392294"/>
                </a:cubicBezTo>
                <a:cubicBezTo>
                  <a:pt x="706905" y="407706"/>
                  <a:pt x="424157" y="428861"/>
                  <a:pt x="0" y="392294"/>
                </a:cubicBezTo>
                <a:cubicBezTo>
                  <a:pt x="11184" y="226055"/>
                  <a:pt x="-17304" y="92912"/>
                  <a:pt x="0" y="0"/>
                </a:cubicBezTo>
                <a:close/>
              </a:path>
              <a:path w="12192000" h="392294" stroke="0" extrusionOk="0">
                <a:moveTo>
                  <a:pt x="0" y="0"/>
                </a:moveTo>
                <a:cubicBezTo>
                  <a:pt x="103503" y="-1369"/>
                  <a:pt x="270438" y="903"/>
                  <a:pt x="433493" y="0"/>
                </a:cubicBezTo>
                <a:cubicBezTo>
                  <a:pt x="596548" y="-903"/>
                  <a:pt x="723462" y="-2397"/>
                  <a:pt x="866987" y="0"/>
                </a:cubicBezTo>
                <a:cubicBezTo>
                  <a:pt x="1010512" y="2397"/>
                  <a:pt x="1369185" y="30149"/>
                  <a:pt x="1666240" y="0"/>
                </a:cubicBezTo>
                <a:cubicBezTo>
                  <a:pt x="1963295" y="-30149"/>
                  <a:pt x="2095159" y="29865"/>
                  <a:pt x="2343573" y="0"/>
                </a:cubicBezTo>
                <a:cubicBezTo>
                  <a:pt x="2591987" y="-29865"/>
                  <a:pt x="2780738" y="18342"/>
                  <a:pt x="3020907" y="0"/>
                </a:cubicBezTo>
                <a:cubicBezTo>
                  <a:pt x="3261076" y="-18342"/>
                  <a:pt x="3465560" y="3789"/>
                  <a:pt x="3698240" y="0"/>
                </a:cubicBezTo>
                <a:cubicBezTo>
                  <a:pt x="3930920" y="-3789"/>
                  <a:pt x="3925563" y="-14564"/>
                  <a:pt x="4009813" y="0"/>
                </a:cubicBezTo>
                <a:cubicBezTo>
                  <a:pt x="4094063" y="14564"/>
                  <a:pt x="4471176" y="17706"/>
                  <a:pt x="4687147" y="0"/>
                </a:cubicBezTo>
                <a:cubicBezTo>
                  <a:pt x="4903118" y="-17706"/>
                  <a:pt x="5368657" y="-17632"/>
                  <a:pt x="5608320" y="0"/>
                </a:cubicBezTo>
                <a:cubicBezTo>
                  <a:pt x="5847983" y="17632"/>
                  <a:pt x="6116667" y="37303"/>
                  <a:pt x="6529493" y="0"/>
                </a:cubicBezTo>
                <a:cubicBezTo>
                  <a:pt x="6942319" y="-37303"/>
                  <a:pt x="7009021" y="11478"/>
                  <a:pt x="7450667" y="0"/>
                </a:cubicBezTo>
                <a:cubicBezTo>
                  <a:pt x="7892313" y="-11478"/>
                  <a:pt x="8049799" y="-19216"/>
                  <a:pt x="8249920" y="0"/>
                </a:cubicBezTo>
                <a:cubicBezTo>
                  <a:pt x="8450041" y="19216"/>
                  <a:pt x="8604734" y="15580"/>
                  <a:pt x="8805333" y="0"/>
                </a:cubicBezTo>
                <a:cubicBezTo>
                  <a:pt x="9005932" y="-15580"/>
                  <a:pt x="9043137" y="-3052"/>
                  <a:pt x="9116907" y="0"/>
                </a:cubicBezTo>
                <a:cubicBezTo>
                  <a:pt x="9190677" y="3052"/>
                  <a:pt x="9543435" y="16600"/>
                  <a:pt x="9672320" y="0"/>
                </a:cubicBezTo>
                <a:cubicBezTo>
                  <a:pt x="9801205" y="-16600"/>
                  <a:pt x="9994484" y="-14545"/>
                  <a:pt x="10105813" y="0"/>
                </a:cubicBezTo>
                <a:cubicBezTo>
                  <a:pt x="10217142" y="14545"/>
                  <a:pt x="10658091" y="-27050"/>
                  <a:pt x="10905067" y="0"/>
                </a:cubicBezTo>
                <a:cubicBezTo>
                  <a:pt x="11152043" y="27050"/>
                  <a:pt x="11228278" y="-18923"/>
                  <a:pt x="11460480" y="0"/>
                </a:cubicBezTo>
                <a:cubicBezTo>
                  <a:pt x="11692682" y="18923"/>
                  <a:pt x="11987982" y="31101"/>
                  <a:pt x="12192000" y="0"/>
                </a:cubicBezTo>
                <a:cubicBezTo>
                  <a:pt x="12195086" y="129024"/>
                  <a:pt x="12189135" y="304488"/>
                  <a:pt x="12192000" y="392294"/>
                </a:cubicBezTo>
                <a:cubicBezTo>
                  <a:pt x="11861697" y="431543"/>
                  <a:pt x="11590815" y="436465"/>
                  <a:pt x="11270827" y="392294"/>
                </a:cubicBezTo>
                <a:cubicBezTo>
                  <a:pt x="10950839" y="348123"/>
                  <a:pt x="11102647" y="385619"/>
                  <a:pt x="10959253" y="392294"/>
                </a:cubicBezTo>
                <a:cubicBezTo>
                  <a:pt x="10815859" y="398969"/>
                  <a:pt x="10720181" y="396152"/>
                  <a:pt x="10525760" y="392294"/>
                </a:cubicBezTo>
                <a:cubicBezTo>
                  <a:pt x="10331339" y="388436"/>
                  <a:pt x="10223984" y="387344"/>
                  <a:pt x="9970347" y="392294"/>
                </a:cubicBezTo>
                <a:cubicBezTo>
                  <a:pt x="9716710" y="397244"/>
                  <a:pt x="9409352" y="347699"/>
                  <a:pt x="9049173" y="392294"/>
                </a:cubicBezTo>
                <a:cubicBezTo>
                  <a:pt x="8688994" y="436889"/>
                  <a:pt x="8552862" y="399881"/>
                  <a:pt x="8128000" y="392294"/>
                </a:cubicBezTo>
                <a:cubicBezTo>
                  <a:pt x="7703138" y="384707"/>
                  <a:pt x="7684018" y="384817"/>
                  <a:pt x="7572587" y="392294"/>
                </a:cubicBezTo>
                <a:cubicBezTo>
                  <a:pt x="7461156" y="399771"/>
                  <a:pt x="7228015" y="396004"/>
                  <a:pt x="7139093" y="392294"/>
                </a:cubicBezTo>
                <a:cubicBezTo>
                  <a:pt x="7050171" y="388584"/>
                  <a:pt x="6645417" y="377375"/>
                  <a:pt x="6461760" y="392294"/>
                </a:cubicBezTo>
                <a:cubicBezTo>
                  <a:pt x="6278103" y="407213"/>
                  <a:pt x="6092361" y="386035"/>
                  <a:pt x="5906347" y="392294"/>
                </a:cubicBezTo>
                <a:cubicBezTo>
                  <a:pt x="5720333" y="398553"/>
                  <a:pt x="5346186" y="388847"/>
                  <a:pt x="4985173" y="392294"/>
                </a:cubicBezTo>
                <a:cubicBezTo>
                  <a:pt x="4624160" y="395741"/>
                  <a:pt x="4756096" y="374703"/>
                  <a:pt x="4551680" y="392294"/>
                </a:cubicBezTo>
                <a:cubicBezTo>
                  <a:pt x="4347264" y="409885"/>
                  <a:pt x="4176575" y="368099"/>
                  <a:pt x="3874347" y="392294"/>
                </a:cubicBezTo>
                <a:cubicBezTo>
                  <a:pt x="3572119" y="416489"/>
                  <a:pt x="3473207" y="406534"/>
                  <a:pt x="3075093" y="392294"/>
                </a:cubicBezTo>
                <a:cubicBezTo>
                  <a:pt x="2676979" y="378054"/>
                  <a:pt x="2821824" y="379991"/>
                  <a:pt x="2641600" y="392294"/>
                </a:cubicBezTo>
                <a:cubicBezTo>
                  <a:pt x="2461376" y="404597"/>
                  <a:pt x="2135846" y="352147"/>
                  <a:pt x="1720427" y="392294"/>
                </a:cubicBezTo>
                <a:cubicBezTo>
                  <a:pt x="1305008" y="432441"/>
                  <a:pt x="1492352" y="399541"/>
                  <a:pt x="1286933" y="392294"/>
                </a:cubicBezTo>
                <a:cubicBezTo>
                  <a:pt x="1081514" y="385047"/>
                  <a:pt x="880257" y="417033"/>
                  <a:pt x="731520" y="392294"/>
                </a:cubicBezTo>
                <a:cubicBezTo>
                  <a:pt x="582783" y="367555"/>
                  <a:pt x="324828" y="419578"/>
                  <a:pt x="0" y="392294"/>
                </a:cubicBezTo>
                <a:cubicBezTo>
                  <a:pt x="-3480" y="290997"/>
                  <a:pt x="-8156" y="140234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73600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 dirty="0">
              <a:solidFill>
                <a:schemeClr val="tx1"/>
              </a:solidFill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09DECBC3-1512-BF3A-1945-C7E5B8D4B3AE}"/>
              </a:ext>
            </a:extLst>
          </p:cNvPr>
          <p:cNvSpPr txBox="1"/>
          <p:nvPr/>
        </p:nvSpPr>
        <p:spPr>
          <a:xfrm>
            <a:off x="358646" y="931968"/>
            <a:ext cx="9547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UTM Avo" panose="02040603050506020204" pitchFamily="18" charset="0"/>
              </a:rPr>
              <a:t>BIỂU ĐỒ USE-CASES</a:t>
            </a: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422CF7C3-1A75-B85B-42C0-C803E75D7D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72138" y="221736"/>
            <a:ext cx="1642472" cy="680192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CFCCF174-27B7-5E01-1B3E-30E717C7205C}"/>
              </a:ext>
            </a:extLst>
          </p:cNvPr>
          <p:cNvSpPr txBox="1"/>
          <p:nvPr/>
        </p:nvSpPr>
        <p:spPr>
          <a:xfrm>
            <a:off x="7393021" y="944188"/>
            <a:ext cx="4440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UTM Avo" panose="02040603050506020204" pitchFamily="18" charset="0"/>
              </a:rPr>
              <a:t>USE-CASES CHART</a:t>
            </a:r>
            <a:endParaRPr lang="vi-VN" sz="1400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C9C2F407-963D-2E67-9254-EFF2C4D514E0}"/>
              </a:ext>
            </a:extLst>
          </p:cNvPr>
          <p:cNvSpPr txBox="1"/>
          <p:nvPr/>
        </p:nvSpPr>
        <p:spPr>
          <a:xfrm>
            <a:off x="358646" y="1543305"/>
            <a:ext cx="9547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latin typeface="UTM Avo" panose="02040603050506020204" pitchFamily="18" charset="0"/>
              </a:rPr>
              <a:t>Quản</a:t>
            </a:r>
            <a:r>
              <a:rPr lang="en-US" sz="1600" b="1" dirty="0">
                <a:latin typeface="UTM Avo" panose="02040603050506020204" pitchFamily="18" charset="0"/>
              </a:rPr>
              <a:t> </a:t>
            </a:r>
            <a:r>
              <a:rPr lang="en-US" sz="1600" b="1" dirty="0" err="1">
                <a:latin typeface="UTM Avo" panose="02040603050506020204" pitchFamily="18" charset="0"/>
              </a:rPr>
              <a:t>lý</a:t>
            </a:r>
            <a:r>
              <a:rPr lang="en-US" sz="1600" b="1" dirty="0">
                <a:latin typeface="UTM Avo" panose="02040603050506020204" pitchFamily="18" charset="0"/>
              </a:rPr>
              <a:t> </a:t>
            </a:r>
            <a:r>
              <a:rPr lang="en-US" sz="1600" b="1" dirty="0" err="1">
                <a:latin typeface="UTM Avo" panose="02040603050506020204" pitchFamily="18" charset="0"/>
              </a:rPr>
              <a:t>đơn</a:t>
            </a:r>
            <a:r>
              <a:rPr lang="en-US" sz="1600" b="1" dirty="0">
                <a:latin typeface="UTM Avo" panose="02040603050506020204" pitchFamily="18" charset="0"/>
              </a:rPr>
              <a:t> </a:t>
            </a:r>
            <a:r>
              <a:rPr lang="en-US" sz="1600" b="1" dirty="0" err="1">
                <a:latin typeface="UTM Avo" panose="02040603050506020204" pitchFamily="18" charset="0"/>
              </a:rPr>
              <a:t>hàng</a:t>
            </a:r>
            <a:r>
              <a:rPr lang="en-US" sz="1600" b="1" dirty="0">
                <a:latin typeface="UTM Avo" panose="02040603050506020204" pitchFamily="18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698584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57A9C-F641-48D8-B577-DC4CBD180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0209D12D-2CEA-AD2F-6A75-D9F2F39CE9EB}"/>
              </a:ext>
            </a:extLst>
          </p:cNvPr>
          <p:cNvSpPr txBox="1"/>
          <p:nvPr/>
        </p:nvSpPr>
        <p:spPr>
          <a:xfrm>
            <a:off x="838200" y="269678"/>
            <a:ext cx="3939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D6313B"/>
                </a:solidFill>
                <a:latin typeface="UTM Avo" panose="02040603050506020204" pitchFamily="18" charset="0"/>
                <a:cs typeface="Segoe UI" panose="020B0502040204020203" pitchFamily="34" charset="0"/>
              </a:rPr>
              <a:t>ĐẠI HỌC BÁCH KHOA HÀ NỘI</a:t>
            </a:r>
          </a:p>
        </p:txBody>
      </p:sp>
      <p:pic>
        <p:nvPicPr>
          <p:cNvPr id="9" name="Picture 2" descr="Mẫu thiết kế logo trường Đại Học Bách Khoa Hà Nội Vector | Thiết kế logo,  Trường đại học, Đại học">
            <a:extLst>
              <a:ext uri="{FF2B5EF4-FFF2-40B4-BE49-F238E27FC236}">
                <a16:creationId xmlns:a16="http://schemas.microsoft.com/office/drawing/2014/main" id="{13511391-0B5D-2574-F788-EC3714172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67"/>
          <a:stretch/>
        </p:blipFill>
        <p:spPr bwMode="auto">
          <a:xfrm>
            <a:off x="452837" y="270805"/>
            <a:ext cx="306717" cy="46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8819ACF0-5094-212C-A7D7-958468BC834B}"/>
              </a:ext>
            </a:extLst>
          </p:cNvPr>
          <p:cNvSpPr txBox="1"/>
          <p:nvPr/>
        </p:nvSpPr>
        <p:spPr>
          <a:xfrm>
            <a:off x="833560" y="483678"/>
            <a:ext cx="35820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UTM Avo" panose="02040603050506020204" pitchFamily="18" charset="0"/>
                <a:cs typeface="Segoe UI" panose="020B0502040204020203" pitchFamily="34" charset="0"/>
              </a:rPr>
              <a:t>KHOA TOÁN – TIN</a:t>
            </a:r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350B0E1A-359F-926E-B17F-56B5BEB59FCD}"/>
              </a:ext>
            </a:extLst>
          </p:cNvPr>
          <p:cNvSpPr/>
          <p:nvPr/>
        </p:nvSpPr>
        <p:spPr>
          <a:xfrm>
            <a:off x="0" y="901929"/>
            <a:ext cx="12192000" cy="392294"/>
          </a:xfrm>
          <a:custGeom>
            <a:avLst/>
            <a:gdLst>
              <a:gd name="connsiteX0" fmla="*/ 0 w 12192000"/>
              <a:gd name="connsiteY0" fmla="*/ 0 h 392294"/>
              <a:gd name="connsiteX1" fmla="*/ 311573 w 12192000"/>
              <a:gd name="connsiteY1" fmla="*/ 0 h 392294"/>
              <a:gd name="connsiteX2" fmla="*/ 623147 w 12192000"/>
              <a:gd name="connsiteY2" fmla="*/ 0 h 392294"/>
              <a:gd name="connsiteX3" fmla="*/ 1300480 w 12192000"/>
              <a:gd name="connsiteY3" fmla="*/ 0 h 392294"/>
              <a:gd name="connsiteX4" fmla="*/ 2099733 w 12192000"/>
              <a:gd name="connsiteY4" fmla="*/ 0 h 392294"/>
              <a:gd name="connsiteX5" fmla="*/ 2777067 w 12192000"/>
              <a:gd name="connsiteY5" fmla="*/ 0 h 392294"/>
              <a:gd name="connsiteX6" fmla="*/ 3698240 w 12192000"/>
              <a:gd name="connsiteY6" fmla="*/ 0 h 392294"/>
              <a:gd name="connsiteX7" fmla="*/ 4253653 w 12192000"/>
              <a:gd name="connsiteY7" fmla="*/ 0 h 392294"/>
              <a:gd name="connsiteX8" fmla="*/ 4930987 w 12192000"/>
              <a:gd name="connsiteY8" fmla="*/ 0 h 392294"/>
              <a:gd name="connsiteX9" fmla="*/ 5852160 w 12192000"/>
              <a:gd name="connsiteY9" fmla="*/ 0 h 392294"/>
              <a:gd name="connsiteX10" fmla="*/ 6773333 w 12192000"/>
              <a:gd name="connsiteY10" fmla="*/ 0 h 392294"/>
              <a:gd name="connsiteX11" fmla="*/ 7328747 w 12192000"/>
              <a:gd name="connsiteY11" fmla="*/ 0 h 392294"/>
              <a:gd name="connsiteX12" fmla="*/ 8006080 w 12192000"/>
              <a:gd name="connsiteY12" fmla="*/ 0 h 392294"/>
              <a:gd name="connsiteX13" fmla="*/ 8317653 w 12192000"/>
              <a:gd name="connsiteY13" fmla="*/ 0 h 392294"/>
              <a:gd name="connsiteX14" fmla="*/ 9238827 w 12192000"/>
              <a:gd name="connsiteY14" fmla="*/ 0 h 392294"/>
              <a:gd name="connsiteX15" fmla="*/ 9672320 w 12192000"/>
              <a:gd name="connsiteY15" fmla="*/ 0 h 392294"/>
              <a:gd name="connsiteX16" fmla="*/ 10593493 w 12192000"/>
              <a:gd name="connsiteY16" fmla="*/ 0 h 392294"/>
              <a:gd name="connsiteX17" fmla="*/ 11514667 w 12192000"/>
              <a:gd name="connsiteY17" fmla="*/ 0 h 392294"/>
              <a:gd name="connsiteX18" fmla="*/ 12192000 w 12192000"/>
              <a:gd name="connsiteY18" fmla="*/ 0 h 392294"/>
              <a:gd name="connsiteX19" fmla="*/ 12192000 w 12192000"/>
              <a:gd name="connsiteY19" fmla="*/ 392294 h 392294"/>
              <a:gd name="connsiteX20" fmla="*/ 11636587 w 12192000"/>
              <a:gd name="connsiteY20" fmla="*/ 392294 h 392294"/>
              <a:gd name="connsiteX21" fmla="*/ 11203093 w 12192000"/>
              <a:gd name="connsiteY21" fmla="*/ 392294 h 392294"/>
              <a:gd name="connsiteX22" fmla="*/ 10769600 w 12192000"/>
              <a:gd name="connsiteY22" fmla="*/ 392294 h 392294"/>
              <a:gd name="connsiteX23" fmla="*/ 10214187 w 12192000"/>
              <a:gd name="connsiteY23" fmla="*/ 392294 h 392294"/>
              <a:gd name="connsiteX24" fmla="*/ 9536853 w 12192000"/>
              <a:gd name="connsiteY24" fmla="*/ 392294 h 392294"/>
              <a:gd name="connsiteX25" fmla="*/ 9103360 w 12192000"/>
              <a:gd name="connsiteY25" fmla="*/ 392294 h 392294"/>
              <a:gd name="connsiteX26" fmla="*/ 8791787 w 12192000"/>
              <a:gd name="connsiteY26" fmla="*/ 392294 h 392294"/>
              <a:gd name="connsiteX27" fmla="*/ 8236373 w 12192000"/>
              <a:gd name="connsiteY27" fmla="*/ 392294 h 392294"/>
              <a:gd name="connsiteX28" fmla="*/ 7559040 w 12192000"/>
              <a:gd name="connsiteY28" fmla="*/ 392294 h 392294"/>
              <a:gd name="connsiteX29" fmla="*/ 7247467 w 12192000"/>
              <a:gd name="connsiteY29" fmla="*/ 392294 h 392294"/>
              <a:gd name="connsiteX30" fmla="*/ 6448213 w 12192000"/>
              <a:gd name="connsiteY30" fmla="*/ 392294 h 392294"/>
              <a:gd name="connsiteX31" fmla="*/ 5527040 w 12192000"/>
              <a:gd name="connsiteY31" fmla="*/ 392294 h 392294"/>
              <a:gd name="connsiteX32" fmla="*/ 4727787 w 12192000"/>
              <a:gd name="connsiteY32" fmla="*/ 392294 h 392294"/>
              <a:gd name="connsiteX33" fmla="*/ 4050453 w 12192000"/>
              <a:gd name="connsiteY33" fmla="*/ 392294 h 392294"/>
              <a:gd name="connsiteX34" fmla="*/ 3373120 w 12192000"/>
              <a:gd name="connsiteY34" fmla="*/ 392294 h 392294"/>
              <a:gd name="connsiteX35" fmla="*/ 2573867 w 12192000"/>
              <a:gd name="connsiteY35" fmla="*/ 392294 h 392294"/>
              <a:gd name="connsiteX36" fmla="*/ 1774613 w 12192000"/>
              <a:gd name="connsiteY36" fmla="*/ 392294 h 392294"/>
              <a:gd name="connsiteX37" fmla="*/ 1341120 w 12192000"/>
              <a:gd name="connsiteY37" fmla="*/ 392294 h 392294"/>
              <a:gd name="connsiteX38" fmla="*/ 907627 w 12192000"/>
              <a:gd name="connsiteY38" fmla="*/ 392294 h 392294"/>
              <a:gd name="connsiteX39" fmla="*/ 0 w 12192000"/>
              <a:gd name="connsiteY39" fmla="*/ 392294 h 392294"/>
              <a:gd name="connsiteX40" fmla="*/ 0 w 12192000"/>
              <a:gd name="connsiteY40" fmla="*/ 0 h 392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192000" h="392294" fill="none" extrusionOk="0">
                <a:moveTo>
                  <a:pt x="0" y="0"/>
                </a:moveTo>
                <a:cubicBezTo>
                  <a:pt x="105109" y="358"/>
                  <a:pt x="248222" y="11262"/>
                  <a:pt x="311573" y="0"/>
                </a:cubicBezTo>
                <a:cubicBezTo>
                  <a:pt x="374924" y="-11262"/>
                  <a:pt x="504372" y="-3497"/>
                  <a:pt x="623147" y="0"/>
                </a:cubicBezTo>
                <a:cubicBezTo>
                  <a:pt x="741922" y="3497"/>
                  <a:pt x="1097737" y="24656"/>
                  <a:pt x="1300480" y="0"/>
                </a:cubicBezTo>
                <a:cubicBezTo>
                  <a:pt x="1503223" y="-24656"/>
                  <a:pt x="1890293" y="29435"/>
                  <a:pt x="2099733" y="0"/>
                </a:cubicBezTo>
                <a:cubicBezTo>
                  <a:pt x="2309173" y="-29435"/>
                  <a:pt x="2468762" y="-22939"/>
                  <a:pt x="2777067" y="0"/>
                </a:cubicBezTo>
                <a:cubicBezTo>
                  <a:pt x="3085372" y="22939"/>
                  <a:pt x="3331390" y="15016"/>
                  <a:pt x="3698240" y="0"/>
                </a:cubicBezTo>
                <a:cubicBezTo>
                  <a:pt x="4065090" y="-15016"/>
                  <a:pt x="4061362" y="18826"/>
                  <a:pt x="4253653" y="0"/>
                </a:cubicBezTo>
                <a:cubicBezTo>
                  <a:pt x="4445944" y="-18826"/>
                  <a:pt x="4786136" y="30039"/>
                  <a:pt x="4930987" y="0"/>
                </a:cubicBezTo>
                <a:cubicBezTo>
                  <a:pt x="5075838" y="-30039"/>
                  <a:pt x="5526790" y="-36951"/>
                  <a:pt x="5852160" y="0"/>
                </a:cubicBezTo>
                <a:cubicBezTo>
                  <a:pt x="6177530" y="36951"/>
                  <a:pt x="6565808" y="29903"/>
                  <a:pt x="6773333" y="0"/>
                </a:cubicBezTo>
                <a:cubicBezTo>
                  <a:pt x="6980858" y="-29903"/>
                  <a:pt x="7126285" y="-6855"/>
                  <a:pt x="7328747" y="0"/>
                </a:cubicBezTo>
                <a:cubicBezTo>
                  <a:pt x="7531209" y="6855"/>
                  <a:pt x="7762672" y="13405"/>
                  <a:pt x="8006080" y="0"/>
                </a:cubicBezTo>
                <a:cubicBezTo>
                  <a:pt x="8249488" y="-13405"/>
                  <a:pt x="8193561" y="479"/>
                  <a:pt x="8317653" y="0"/>
                </a:cubicBezTo>
                <a:cubicBezTo>
                  <a:pt x="8441745" y="-479"/>
                  <a:pt x="8834906" y="-41995"/>
                  <a:pt x="9238827" y="0"/>
                </a:cubicBezTo>
                <a:cubicBezTo>
                  <a:pt x="9642748" y="41995"/>
                  <a:pt x="9470719" y="-2978"/>
                  <a:pt x="9672320" y="0"/>
                </a:cubicBezTo>
                <a:cubicBezTo>
                  <a:pt x="9873921" y="2978"/>
                  <a:pt x="10169475" y="-5323"/>
                  <a:pt x="10593493" y="0"/>
                </a:cubicBezTo>
                <a:cubicBezTo>
                  <a:pt x="11017511" y="5323"/>
                  <a:pt x="11069016" y="23226"/>
                  <a:pt x="11514667" y="0"/>
                </a:cubicBezTo>
                <a:cubicBezTo>
                  <a:pt x="11960318" y="-23226"/>
                  <a:pt x="11969208" y="-27832"/>
                  <a:pt x="12192000" y="0"/>
                </a:cubicBezTo>
                <a:cubicBezTo>
                  <a:pt x="12182363" y="92599"/>
                  <a:pt x="12177824" y="279605"/>
                  <a:pt x="12192000" y="392294"/>
                </a:cubicBezTo>
                <a:cubicBezTo>
                  <a:pt x="12025083" y="405316"/>
                  <a:pt x="11865070" y="418082"/>
                  <a:pt x="11636587" y="392294"/>
                </a:cubicBezTo>
                <a:cubicBezTo>
                  <a:pt x="11408104" y="366506"/>
                  <a:pt x="11408938" y="379175"/>
                  <a:pt x="11203093" y="392294"/>
                </a:cubicBezTo>
                <a:cubicBezTo>
                  <a:pt x="10997248" y="405413"/>
                  <a:pt x="10932872" y="385866"/>
                  <a:pt x="10769600" y="392294"/>
                </a:cubicBezTo>
                <a:cubicBezTo>
                  <a:pt x="10606328" y="398722"/>
                  <a:pt x="10481983" y="402025"/>
                  <a:pt x="10214187" y="392294"/>
                </a:cubicBezTo>
                <a:cubicBezTo>
                  <a:pt x="9946391" y="382563"/>
                  <a:pt x="9714827" y="421984"/>
                  <a:pt x="9536853" y="392294"/>
                </a:cubicBezTo>
                <a:cubicBezTo>
                  <a:pt x="9358879" y="362604"/>
                  <a:pt x="9278281" y="371819"/>
                  <a:pt x="9103360" y="392294"/>
                </a:cubicBezTo>
                <a:cubicBezTo>
                  <a:pt x="8928439" y="412769"/>
                  <a:pt x="8940762" y="381666"/>
                  <a:pt x="8791787" y="392294"/>
                </a:cubicBezTo>
                <a:cubicBezTo>
                  <a:pt x="8642812" y="402922"/>
                  <a:pt x="8485006" y="365688"/>
                  <a:pt x="8236373" y="392294"/>
                </a:cubicBezTo>
                <a:cubicBezTo>
                  <a:pt x="7987740" y="418900"/>
                  <a:pt x="7761124" y="359758"/>
                  <a:pt x="7559040" y="392294"/>
                </a:cubicBezTo>
                <a:cubicBezTo>
                  <a:pt x="7356956" y="424830"/>
                  <a:pt x="7394039" y="396979"/>
                  <a:pt x="7247467" y="392294"/>
                </a:cubicBezTo>
                <a:cubicBezTo>
                  <a:pt x="7100895" y="387609"/>
                  <a:pt x="6761286" y="381991"/>
                  <a:pt x="6448213" y="392294"/>
                </a:cubicBezTo>
                <a:cubicBezTo>
                  <a:pt x="6135140" y="402597"/>
                  <a:pt x="5962827" y="362506"/>
                  <a:pt x="5527040" y="392294"/>
                </a:cubicBezTo>
                <a:cubicBezTo>
                  <a:pt x="5091253" y="422082"/>
                  <a:pt x="4907488" y="377751"/>
                  <a:pt x="4727787" y="392294"/>
                </a:cubicBezTo>
                <a:cubicBezTo>
                  <a:pt x="4548086" y="406837"/>
                  <a:pt x="4316330" y="403390"/>
                  <a:pt x="4050453" y="392294"/>
                </a:cubicBezTo>
                <a:cubicBezTo>
                  <a:pt x="3784576" y="381198"/>
                  <a:pt x="3707551" y="403031"/>
                  <a:pt x="3373120" y="392294"/>
                </a:cubicBezTo>
                <a:cubicBezTo>
                  <a:pt x="3038689" y="381557"/>
                  <a:pt x="2891998" y="391534"/>
                  <a:pt x="2573867" y="392294"/>
                </a:cubicBezTo>
                <a:cubicBezTo>
                  <a:pt x="2255736" y="393054"/>
                  <a:pt x="2099388" y="392859"/>
                  <a:pt x="1774613" y="392294"/>
                </a:cubicBezTo>
                <a:cubicBezTo>
                  <a:pt x="1449838" y="391729"/>
                  <a:pt x="1430436" y="407272"/>
                  <a:pt x="1341120" y="392294"/>
                </a:cubicBezTo>
                <a:cubicBezTo>
                  <a:pt x="1251804" y="377316"/>
                  <a:pt x="1108349" y="376882"/>
                  <a:pt x="907627" y="392294"/>
                </a:cubicBezTo>
                <a:cubicBezTo>
                  <a:pt x="706905" y="407706"/>
                  <a:pt x="424157" y="428861"/>
                  <a:pt x="0" y="392294"/>
                </a:cubicBezTo>
                <a:cubicBezTo>
                  <a:pt x="11184" y="226055"/>
                  <a:pt x="-17304" y="92912"/>
                  <a:pt x="0" y="0"/>
                </a:cubicBezTo>
                <a:close/>
              </a:path>
              <a:path w="12192000" h="392294" stroke="0" extrusionOk="0">
                <a:moveTo>
                  <a:pt x="0" y="0"/>
                </a:moveTo>
                <a:cubicBezTo>
                  <a:pt x="103503" y="-1369"/>
                  <a:pt x="270438" y="903"/>
                  <a:pt x="433493" y="0"/>
                </a:cubicBezTo>
                <a:cubicBezTo>
                  <a:pt x="596548" y="-903"/>
                  <a:pt x="723462" y="-2397"/>
                  <a:pt x="866987" y="0"/>
                </a:cubicBezTo>
                <a:cubicBezTo>
                  <a:pt x="1010512" y="2397"/>
                  <a:pt x="1369185" y="30149"/>
                  <a:pt x="1666240" y="0"/>
                </a:cubicBezTo>
                <a:cubicBezTo>
                  <a:pt x="1963295" y="-30149"/>
                  <a:pt x="2095159" y="29865"/>
                  <a:pt x="2343573" y="0"/>
                </a:cubicBezTo>
                <a:cubicBezTo>
                  <a:pt x="2591987" y="-29865"/>
                  <a:pt x="2780738" y="18342"/>
                  <a:pt x="3020907" y="0"/>
                </a:cubicBezTo>
                <a:cubicBezTo>
                  <a:pt x="3261076" y="-18342"/>
                  <a:pt x="3465560" y="3789"/>
                  <a:pt x="3698240" y="0"/>
                </a:cubicBezTo>
                <a:cubicBezTo>
                  <a:pt x="3930920" y="-3789"/>
                  <a:pt x="3925563" y="-14564"/>
                  <a:pt x="4009813" y="0"/>
                </a:cubicBezTo>
                <a:cubicBezTo>
                  <a:pt x="4094063" y="14564"/>
                  <a:pt x="4471176" y="17706"/>
                  <a:pt x="4687147" y="0"/>
                </a:cubicBezTo>
                <a:cubicBezTo>
                  <a:pt x="4903118" y="-17706"/>
                  <a:pt x="5368657" y="-17632"/>
                  <a:pt x="5608320" y="0"/>
                </a:cubicBezTo>
                <a:cubicBezTo>
                  <a:pt x="5847983" y="17632"/>
                  <a:pt x="6116667" y="37303"/>
                  <a:pt x="6529493" y="0"/>
                </a:cubicBezTo>
                <a:cubicBezTo>
                  <a:pt x="6942319" y="-37303"/>
                  <a:pt x="7009021" y="11478"/>
                  <a:pt x="7450667" y="0"/>
                </a:cubicBezTo>
                <a:cubicBezTo>
                  <a:pt x="7892313" y="-11478"/>
                  <a:pt x="8049799" y="-19216"/>
                  <a:pt x="8249920" y="0"/>
                </a:cubicBezTo>
                <a:cubicBezTo>
                  <a:pt x="8450041" y="19216"/>
                  <a:pt x="8604734" y="15580"/>
                  <a:pt x="8805333" y="0"/>
                </a:cubicBezTo>
                <a:cubicBezTo>
                  <a:pt x="9005932" y="-15580"/>
                  <a:pt x="9043137" y="-3052"/>
                  <a:pt x="9116907" y="0"/>
                </a:cubicBezTo>
                <a:cubicBezTo>
                  <a:pt x="9190677" y="3052"/>
                  <a:pt x="9543435" y="16600"/>
                  <a:pt x="9672320" y="0"/>
                </a:cubicBezTo>
                <a:cubicBezTo>
                  <a:pt x="9801205" y="-16600"/>
                  <a:pt x="9994484" y="-14545"/>
                  <a:pt x="10105813" y="0"/>
                </a:cubicBezTo>
                <a:cubicBezTo>
                  <a:pt x="10217142" y="14545"/>
                  <a:pt x="10658091" y="-27050"/>
                  <a:pt x="10905067" y="0"/>
                </a:cubicBezTo>
                <a:cubicBezTo>
                  <a:pt x="11152043" y="27050"/>
                  <a:pt x="11228278" y="-18923"/>
                  <a:pt x="11460480" y="0"/>
                </a:cubicBezTo>
                <a:cubicBezTo>
                  <a:pt x="11692682" y="18923"/>
                  <a:pt x="11987982" y="31101"/>
                  <a:pt x="12192000" y="0"/>
                </a:cubicBezTo>
                <a:cubicBezTo>
                  <a:pt x="12195086" y="129024"/>
                  <a:pt x="12189135" y="304488"/>
                  <a:pt x="12192000" y="392294"/>
                </a:cubicBezTo>
                <a:cubicBezTo>
                  <a:pt x="11861697" y="431543"/>
                  <a:pt x="11590815" y="436465"/>
                  <a:pt x="11270827" y="392294"/>
                </a:cubicBezTo>
                <a:cubicBezTo>
                  <a:pt x="10950839" y="348123"/>
                  <a:pt x="11102647" y="385619"/>
                  <a:pt x="10959253" y="392294"/>
                </a:cubicBezTo>
                <a:cubicBezTo>
                  <a:pt x="10815859" y="398969"/>
                  <a:pt x="10720181" y="396152"/>
                  <a:pt x="10525760" y="392294"/>
                </a:cubicBezTo>
                <a:cubicBezTo>
                  <a:pt x="10331339" y="388436"/>
                  <a:pt x="10223984" y="387344"/>
                  <a:pt x="9970347" y="392294"/>
                </a:cubicBezTo>
                <a:cubicBezTo>
                  <a:pt x="9716710" y="397244"/>
                  <a:pt x="9409352" y="347699"/>
                  <a:pt x="9049173" y="392294"/>
                </a:cubicBezTo>
                <a:cubicBezTo>
                  <a:pt x="8688994" y="436889"/>
                  <a:pt x="8552862" y="399881"/>
                  <a:pt x="8128000" y="392294"/>
                </a:cubicBezTo>
                <a:cubicBezTo>
                  <a:pt x="7703138" y="384707"/>
                  <a:pt x="7684018" y="384817"/>
                  <a:pt x="7572587" y="392294"/>
                </a:cubicBezTo>
                <a:cubicBezTo>
                  <a:pt x="7461156" y="399771"/>
                  <a:pt x="7228015" y="396004"/>
                  <a:pt x="7139093" y="392294"/>
                </a:cubicBezTo>
                <a:cubicBezTo>
                  <a:pt x="7050171" y="388584"/>
                  <a:pt x="6645417" y="377375"/>
                  <a:pt x="6461760" y="392294"/>
                </a:cubicBezTo>
                <a:cubicBezTo>
                  <a:pt x="6278103" y="407213"/>
                  <a:pt x="6092361" y="386035"/>
                  <a:pt x="5906347" y="392294"/>
                </a:cubicBezTo>
                <a:cubicBezTo>
                  <a:pt x="5720333" y="398553"/>
                  <a:pt x="5346186" y="388847"/>
                  <a:pt x="4985173" y="392294"/>
                </a:cubicBezTo>
                <a:cubicBezTo>
                  <a:pt x="4624160" y="395741"/>
                  <a:pt x="4756096" y="374703"/>
                  <a:pt x="4551680" y="392294"/>
                </a:cubicBezTo>
                <a:cubicBezTo>
                  <a:pt x="4347264" y="409885"/>
                  <a:pt x="4176575" y="368099"/>
                  <a:pt x="3874347" y="392294"/>
                </a:cubicBezTo>
                <a:cubicBezTo>
                  <a:pt x="3572119" y="416489"/>
                  <a:pt x="3473207" y="406534"/>
                  <a:pt x="3075093" y="392294"/>
                </a:cubicBezTo>
                <a:cubicBezTo>
                  <a:pt x="2676979" y="378054"/>
                  <a:pt x="2821824" y="379991"/>
                  <a:pt x="2641600" y="392294"/>
                </a:cubicBezTo>
                <a:cubicBezTo>
                  <a:pt x="2461376" y="404597"/>
                  <a:pt x="2135846" y="352147"/>
                  <a:pt x="1720427" y="392294"/>
                </a:cubicBezTo>
                <a:cubicBezTo>
                  <a:pt x="1305008" y="432441"/>
                  <a:pt x="1492352" y="399541"/>
                  <a:pt x="1286933" y="392294"/>
                </a:cubicBezTo>
                <a:cubicBezTo>
                  <a:pt x="1081514" y="385047"/>
                  <a:pt x="880257" y="417033"/>
                  <a:pt x="731520" y="392294"/>
                </a:cubicBezTo>
                <a:cubicBezTo>
                  <a:pt x="582783" y="367555"/>
                  <a:pt x="324828" y="419578"/>
                  <a:pt x="0" y="392294"/>
                </a:cubicBezTo>
                <a:cubicBezTo>
                  <a:pt x="-3480" y="290997"/>
                  <a:pt x="-8156" y="140234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73600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 dirty="0">
              <a:solidFill>
                <a:schemeClr val="tx1"/>
              </a:solidFill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5E22FEC-9BBC-9315-67B7-1EFB9AAAD94C}"/>
              </a:ext>
            </a:extLst>
          </p:cNvPr>
          <p:cNvSpPr txBox="1"/>
          <p:nvPr/>
        </p:nvSpPr>
        <p:spPr>
          <a:xfrm>
            <a:off x="358646" y="931968"/>
            <a:ext cx="9547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UTM Avo" panose="02040603050506020204" pitchFamily="18" charset="0"/>
              </a:rPr>
              <a:t>BIỂU ĐỒ USE-CASES</a:t>
            </a: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FEED18EA-1B7B-52F3-EA18-2D4624BB0C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72138" y="221736"/>
            <a:ext cx="1642472" cy="680192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810E702F-EBB5-B8E2-83BA-8763D21BCCCF}"/>
              </a:ext>
            </a:extLst>
          </p:cNvPr>
          <p:cNvSpPr txBox="1"/>
          <p:nvPr/>
        </p:nvSpPr>
        <p:spPr>
          <a:xfrm>
            <a:off x="7393021" y="944188"/>
            <a:ext cx="4440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UTM Avo" panose="02040603050506020204" pitchFamily="18" charset="0"/>
              </a:rPr>
              <a:t>USE-CASES CHART</a:t>
            </a:r>
            <a:endParaRPr lang="vi-VN" sz="1400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AD1C761-6FC1-6D40-BBA9-0DE9F8BF93EA}"/>
              </a:ext>
            </a:extLst>
          </p:cNvPr>
          <p:cNvSpPr txBox="1"/>
          <p:nvPr/>
        </p:nvSpPr>
        <p:spPr>
          <a:xfrm>
            <a:off x="358646" y="1543305"/>
            <a:ext cx="9547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latin typeface="UTM Avo" panose="02040603050506020204" pitchFamily="18" charset="0"/>
              </a:rPr>
              <a:t>Quản</a:t>
            </a:r>
            <a:r>
              <a:rPr lang="en-US" sz="1600" b="1" dirty="0">
                <a:latin typeface="UTM Avo" panose="02040603050506020204" pitchFamily="18" charset="0"/>
              </a:rPr>
              <a:t> </a:t>
            </a:r>
            <a:r>
              <a:rPr lang="en-US" sz="1600" b="1" dirty="0" err="1">
                <a:latin typeface="UTM Avo" panose="02040603050506020204" pitchFamily="18" charset="0"/>
              </a:rPr>
              <a:t>lý</a:t>
            </a:r>
            <a:r>
              <a:rPr lang="en-US" sz="1600" b="1" dirty="0">
                <a:latin typeface="UTM Avo" panose="02040603050506020204" pitchFamily="18" charset="0"/>
              </a:rPr>
              <a:t> </a:t>
            </a:r>
            <a:r>
              <a:rPr lang="en-US" sz="1600" b="1" dirty="0" err="1">
                <a:latin typeface="UTM Avo" panose="02040603050506020204" pitchFamily="18" charset="0"/>
              </a:rPr>
              <a:t>đặt</a:t>
            </a:r>
            <a:r>
              <a:rPr lang="en-US" sz="1600" b="1" dirty="0">
                <a:latin typeface="UTM Avo" panose="02040603050506020204" pitchFamily="18" charset="0"/>
              </a:rPr>
              <a:t> </a:t>
            </a:r>
            <a:r>
              <a:rPr lang="en-US" sz="1600" b="1" dirty="0" err="1">
                <a:latin typeface="UTM Avo" panose="02040603050506020204" pitchFamily="18" charset="0"/>
              </a:rPr>
              <a:t>hàng</a:t>
            </a:r>
            <a:r>
              <a:rPr lang="en-US" sz="1600" b="1" dirty="0">
                <a:latin typeface="UTM Avo" panose="02040603050506020204" pitchFamily="18" charset="0"/>
              </a:rPr>
              <a:t>: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B5AF29DE-97AC-2AC3-AF22-43FFBA412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7774" y="1664864"/>
            <a:ext cx="6895413" cy="492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528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C94AF-E5FD-1C24-FDCB-774C8F0A5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ình ảnh 5">
            <a:extLst>
              <a:ext uri="{FF2B5EF4-FFF2-40B4-BE49-F238E27FC236}">
                <a16:creationId xmlns:a16="http://schemas.microsoft.com/office/drawing/2014/main" id="{8EC5FD01-E513-885D-A15F-6666BB556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073" y="1447045"/>
            <a:ext cx="8087854" cy="5410955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6BC64B9A-7BC2-3AF9-D1B9-06A52A88CA2A}"/>
              </a:ext>
            </a:extLst>
          </p:cNvPr>
          <p:cNvSpPr txBox="1"/>
          <p:nvPr/>
        </p:nvSpPr>
        <p:spPr>
          <a:xfrm>
            <a:off x="838200" y="269678"/>
            <a:ext cx="3939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D6313B"/>
                </a:solidFill>
                <a:latin typeface="UTM Avo" panose="02040603050506020204" pitchFamily="18" charset="0"/>
                <a:cs typeface="Segoe UI" panose="020B0502040204020203" pitchFamily="34" charset="0"/>
              </a:rPr>
              <a:t>ĐẠI HỌC BÁCH KHOA HÀ NỘI</a:t>
            </a:r>
          </a:p>
        </p:txBody>
      </p:sp>
      <p:pic>
        <p:nvPicPr>
          <p:cNvPr id="9" name="Picture 2" descr="Mẫu thiết kế logo trường Đại Học Bách Khoa Hà Nội Vector | Thiết kế logo,  Trường đại học, Đại học">
            <a:extLst>
              <a:ext uri="{FF2B5EF4-FFF2-40B4-BE49-F238E27FC236}">
                <a16:creationId xmlns:a16="http://schemas.microsoft.com/office/drawing/2014/main" id="{5B91622A-0D6E-3CA2-8E58-CA4FE224D8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67"/>
          <a:stretch/>
        </p:blipFill>
        <p:spPr bwMode="auto">
          <a:xfrm>
            <a:off x="452837" y="270805"/>
            <a:ext cx="306717" cy="46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D84F9BC9-6164-9CA2-5A0B-BD24EF411D9A}"/>
              </a:ext>
            </a:extLst>
          </p:cNvPr>
          <p:cNvSpPr txBox="1"/>
          <p:nvPr/>
        </p:nvSpPr>
        <p:spPr>
          <a:xfrm>
            <a:off x="833560" y="483678"/>
            <a:ext cx="35820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UTM Avo" panose="02040603050506020204" pitchFamily="18" charset="0"/>
                <a:cs typeface="Segoe UI" panose="020B0502040204020203" pitchFamily="34" charset="0"/>
              </a:rPr>
              <a:t>KHOA TOÁN – TIN</a:t>
            </a:r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D613E3D9-0965-E435-B9DA-C751CA745646}"/>
              </a:ext>
            </a:extLst>
          </p:cNvPr>
          <p:cNvSpPr/>
          <p:nvPr/>
        </p:nvSpPr>
        <p:spPr>
          <a:xfrm>
            <a:off x="0" y="901929"/>
            <a:ext cx="12192000" cy="392294"/>
          </a:xfrm>
          <a:custGeom>
            <a:avLst/>
            <a:gdLst>
              <a:gd name="connsiteX0" fmla="*/ 0 w 12192000"/>
              <a:gd name="connsiteY0" fmla="*/ 0 h 392294"/>
              <a:gd name="connsiteX1" fmla="*/ 311573 w 12192000"/>
              <a:gd name="connsiteY1" fmla="*/ 0 h 392294"/>
              <a:gd name="connsiteX2" fmla="*/ 623147 w 12192000"/>
              <a:gd name="connsiteY2" fmla="*/ 0 h 392294"/>
              <a:gd name="connsiteX3" fmla="*/ 1300480 w 12192000"/>
              <a:gd name="connsiteY3" fmla="*/ 0 h 392294"/>
              <a:gd name="connsiteX4" fmla="*/ 2099733 w 12192000"/>
              <a:gd name="connsiteY4" fmla="*/ 0 h 392294"/>
              <a:gd name="connsiteX5" fmla="*/ 2777067 w 12192000"/>
              <a:gd name="connsiteY5" fmla="*/ 0 h 392294"/>
              <a:gd name="connsiteX6" fmla="*/ 3698240 w 12192000"/>
              <a:gd name="connsiteY6" fmla="*/ 0 h 392294"/>
              <a:gd name="connsiteX7" fmla="*/ 4253653 w 12192000"/>
              <a:gd name="connsiteY7" fmla="*/ 0 h 392294"/>
              <a:gd name="connsiteX8" fmla="*/ 4930987 w 12192000"/>
              <a:gd name="connsiteY8" fmla="*/ 0 h 392294"/>
              <a:gd name="connsiteX9" fmla="*/ 5852160 w 12192000"/>
              <a:gd name="connsiteY9" fmla="*/ 0 h 392294"/>
              <a:gd name="connsiteX10" fmla="*/ 6773333 w 12192000"/>
              <a:gd name="connsiteY10" fmla="*/ 0 h 392294"/>
              <a:gd name="connsiteX11" fmla="*/ 7328747 w 12192000"/>
              <a:gd name="connsiteY11" fmla="*/ 0 h 392294"/>
              <a:gd name="connsiteX12" fmla="*/ 8006080 w 12192000"/>
              <a:gd name="connsiteY12" fmla="*/ 0 h 392294"/>
              <a:gd name="connsiteX13" fmla="*/ 8317653 w 12192000"/>
              <a:gd name="connsiteY13" fmla="*/ 0 h 392294"/>
              <a:gd name="connsiteX14" fmla="*/ 9238827 w 12192000"/>
              <a:gd name="connsiteY14" fmla="*/ 0 h 392294"/>
              <a:gd name="connsiteX15" fmla="*/ 9672320 w 12192000"/>
              <a:gd name="connsiteY15" fmla="*/ 0 h 392294"/>
              <a:gd name="connsiteX16" fmla="*/ 10593493 w 12192000"/>
              <a:gd name="connsiteY16" fmla="*/ 0 h 392294"/>
              <a:gd name="connsiteX17" fmla="*/ 11514667 w 12192000"/>
              <a:gd name="connsiteY17" fmla="*/ 0 h 392294"/>
              <a:gd name="connsiteX18" fmla="*/ 12192000 w 12192000"/>
              <a:gd name="connsiteY18" fmla="*/ 0 h 392294"/>
              <a:gd name="connsiteX19" fmla="*/ 12192000 w 12192000"/>
              <a:gd name="connsiteY19" fmla="*/ 392294 h 392294"/>
              <a:gd name="connsiteX20" fmla="*/ 11636587 w 12192000"/>
              <a:gd name="connsiteY20" fmla="*/ 392294 h 392294"/>
              <a:gd name="connsiteX21" fmla="*/ 11203093 w 12192000"/>
              <a:gd name="connsiteY21" fmla="*/ 392294 h 392294"/>
              <a:gd name="connsiteX22" fmla="*/ 10769600 w 12192000"/>
              <a:gd name="connsiteY22" fmla="*/ 392294 h 392294"/>
              <a:gd name="connsiteX23" fmla="*/ 10214187 w 12192000"/>
              <a:gd name="connsiteY23" fmla="*/ 392294 h 392294"/>
              <a:gd name="connsiteX24" fmla="*/ 9536853 w 12192000"/>
              <a:gd name="connsiteY24" fmla="*/ 392294 h 392294"/>
              <a:gd name="connsiteX25" fmla="*/ 9103360 w 12192000"/>
              <a:gd name="connsiteY25" fmla="*/ 392294 h 392294"/>
              <a:gd name="connsiteX26" fmla="*/ 8791787 w 12192000"/>
              <a:gd name="connsiteY26" fmla="*/ 392294 h 392294"/>
              <a:gd name="connsiteX27" fmla="*/ 8236373 w 12192000"/>
              <a:gd name="connsiteY27" fmla="*/ 392294 h 392294"/>
              <a:gd name="connsiteX28" fmla="*/ 7559040 w 12192000"/>
              <a:gd name="connsiteY28" fmla="*/ 392294 h 392294"/>
              <a:gd name="connsiteX29" fmla="*/ 7247467 w 12192000"/>
              <a:gd name="connsiteY29" fmla="*/ 392294 h 392294"/>
              <a:gd name="connsiteX30" fmla="*/ 6448213 w 12192000"/>
              <a:gd name="connsiteY30" fmla="*/ 392294 h 392294"/>
              <a:gd name="connsiteX31" fmla="*/ 5527040 w 12192000"/>
              <a:gd name="connsiteY31" fmla="*/ 392294 h 392294"/>
              <a:gd name="connsiteX32" fmla="*/ 4727787 w 12192000"/>
              <a:gd name="connsiteY32" fmla="*/ 392294 h 392294"/>
              <a:gd name="connsiteX33" fmla="*/ 4050453 w 12192000"/>
              <a:gd name="connsiteY33" fmla="*/ 392294 h 392294"/>
              <a:gd name="connsiteX34" fmla="*/ 3373120 w 12192000"/>
              <a:gd name="connsiteY34" fmla="*/ 392294 h 392294"/>
              <a:gd name="connsiteX35" fmla="*/ 2573867 w 12192000"/>
              <a:gd name="connsiteY35" fmla="*/ 392294 h 392294"/>
              <a:gd name="connsiteX36" fmla="*/ 1774613 w 12192000"/>
              <a:gd name="connsiteY36" fmla="*/ 392294 h 392294"/>
              <a:gd name="connsiteX37" fmla="*/ 1341120 w 12192000"/>
              <a:gd name="connsiteY37" fmla="*/ 392294 h 392294"/>
              <a:gd name="connsiteX38" fmla="*/ 907627 w 12192000"/>
              <a:gd name="connsiteY38" fmla="*/ 392294 h 392294"/>
              <a:gd name="connsiteX39" fmla="*/ 0 w 12192000"/>
              <a:gd name="connsiteY39" fmla="*/ 392294 h 392294"/>
              <a:gd name="connsiteX40" fmla="*/ 0 w 12192000"/>
              <a:gd name="connsiteY40" fmla="*/ 0 h 392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192000" h="392294" fill="none" extrusionOk="0">
                <a:moveTo>
                  <a:pt x="0" y="0"/>
                </a:moveTo>
                <a:cubicBezTo>
                  <a:pt x="105109" y="358"/>
                  <a:pt x="248222" y="11262"/>
                  <a:pt x="311573" y="0"/>
                </a:cubicBezTo>
                <a:cubicBezTo>
                  <a:pt x="374924" y="-11262"/>
                  <a:pt x="504372" y="-3497"/>
                  <a:pt x="623147" y="0"/>
                </a:cubicBezTo>
                <a:cubicBezTo>
                  <a:pt x="741922" y="3497"/>
                  <a:pt x="1097737" y="24656"/>
                  <a:pt x="1300480" y="0"/>
                </a:cubicBezTo>
                <a:cubicBezTo>
                  <a:pt x="1503223" y="-24656"/>
                  <a:pt x="1890293" y="29435"/>
                  <a:pt x="2099733" y="0"/>
                </a:cubicBezTo>
                <a:cubicBezTo>
                  <a:pt x="2309173" y="-29435"/>
                  <a:pt x="2468762" y="-22939"/>
                  <a:pt x="2777067" y="0"/>
                </a:cubicBezTo>
                <a:cubicBezTo>
                  <a:pt x="3085372" y="22939"/>
                  <a:pt x="3331390" y="15016"/>
                  <a:pt x="3698240" y="0"/>
                </a:cubicBezTo>
                <a:cubicBezTo>
                  <a:pt x="4065090" y="-15016"/>
                  <a:pt x="4061362" y="18826"/>
                  <a:pt x="4253653" y="0"/>
                </a:cubicBezTo>
                <a:cubicBezTo>
                  <a:pt x="4445944" y="-18826"/>
                  <a:pt x="4786136" y="30039"/>
                  <a:pt x="4930987" y="0"/>
                </a:cubicBezTo>
                <a:cubicBezTo>
                  <a:pt x="5075838" y="-30039"/>
                  <a:pt x="5526790" y="-36951"/>
                  <a:pt x="5852160" y="0"/>
                </a:cubicBezTo>
                <a:cubicBezTo>
                  <a:pt x="6177530" y="36951"/>
                  <a:pt x="6565808" y="29903"/>
                  <a:pt x="6773333" y="0"/>
                </a:cubicBezTo>
                <a:cubicBezTo>
                  <a:pt x="6980858" y="-29903"/>
                  <a:pt x="7126285" y="-6855"/>
                  <a:pt x="7328747" y="0"/>
                </a:cubicBezTo>
                <a:cubicBezTo>
                  <a:pt x="7531209" y="6855"/>
                  <a:pt x="7762672" y="13405"/>
                  <a:pt x="8006080" y="0"/>
                </a:cubicBezTo>
                <a:cubicBezTo>
                  <a:pt x="8249488" y="-13405"/>
                  <a:pt x="8193561" y="479"/>
                  <a:pt x="8317653" y="0"/>
                </a:cubicBezTo>
                <a:cubicBezTo>
                  <a:pt x="8441745" y="-479"/>
                  <a:pt x="8834906" y="-41995"/>
                  <a:pt x="9238827" y="0"/>
                </a:cubicBezTo>
                <a:cubicBezTo>
                  <a:pt x="9642748" y="41995"/>
                  <a:pt x="9470719" y="-2978"/>
                  <a:pt x="9672320" y="0"/>
                </a:cubicBezTo>
                <a:cubicBezTo>
                  <a:pt x="9873921" y="2978"/>
                  <a:pt x="10169475" y="-5323"/>
                  <a:pt x="10593493" y="0"/>
                </a:cubicBezTo>
                <a:cubicBezTo>
                  <a:pt x="11017511" y="5323"/>
                  <a:pt x="11069016" y="23226"/>
                  <a:pt x="11514667" y="0"/>
                </a:cubicBezTo>
                <a:cubicBezTo>
                  <a:pt x="11960318" y="-23226"/>
                  <a:pt x="11969208" y="-27832"/>
                  <a:pt x="12192000" y="0"/>
                </a:cubicBezTo>
                <a:cubicBezTo>
                  <a:pt x="12182363" y="92599"/>
                  <a:pt x="12177824" y="279605"/>
                  <a:pt x="12192000" y="392294"/>
                </a:cubicBezTo>
                <a:cubicBezTo>
                  <a:pt x="12025083" y="405316"/>
                  <a:pt x="11865070" y="418082"/>
                  <a:pt x="11636587" y="392294"/>
                </a:cubicBezTo>
                <a:cubicBezTo>
                  <a:pt x="11408104" y="366506"/>
                  <a:pt x="11408938" y="379175"/>
                  <a:pt x="11203093" y="392294"/>
                </a:cubicBezTo>
                <a:cubicBezTo>
                  <a:pt x="10997248" y="405413"/>
                  <a:pt x="10932872" y="385866"/>
                  <a:pt x="10769600" y="392294"/>
                </a:cubicBezTo>
                <a:cubicBezTo>
                  <a:pt x="10606328" y="398722"/>
                  <a:pt x="10481983" y="402025"/>
                  <a:pt x="10214187" y="392294"/>
                </a:cubicBezTo>
                <a:cubicBezTo>
                  <a:pt x="9946391" y="382563"/>
                  <a:pt x="9714827" y="421984"/>
                  <a:pt x="9536853" y="392294"/>
                </a:cubicBezTo>
                <a:cubicBezTo>
                  <a:pt x="9358879" y="362604"/>
                  <a:pt x="9278281" y="371819"/>
                  <a:pt x="9103360" y="392294"/>
                </a:cubicBezTo>
                <a:cubicBezTo>
                  <a:pt x="8928439" y="412769"/>
                  <a:pt x="8940762" y="381666"/>
                  <a:pt x="8791787" y="392294"/>
                </a:cubicBezTo>
                <a:cubicBezTo>
                  <a:pt x="8642812" y="402922"/>
                  <a:pt x="8485006" y="365688"/>
                  <a:pt x="8236373" y="392294"/>
                </a:cubicBezTo>
                <a:cubicBezTo>
                  <a:pt x="7987740" y="418900"/>
                  <a:pt x="7761124" y="359758"/>
                  <a:pt x="7559040" y="392294"/>
                </a:cubicBezTo>
                <a:cubicBezTo>
                  <a:pt x="7356956" y="424830"/>
                  <a:pt x="7394039" y="396979"/>
                  <a:pt x="7247467" y="392294"/>
                </a:cubicBezTo>
                <a:cubicBezTo>
                  <a:pt x="7100895" y="387609"/>
                  <a:pt x="6761286" y="381991"/>
                  <a:pt x="6448213" y="392294"/>
                </a:cubicBezTo>
                <a:cubicBezTo>
                  <a:pt x="6135140" y="402597"/>
                  <a:pt x="5962827" y="362506"/>
                  <a:pt x="5527040" y="392294"/>
                </a:cubicBezTo>
                <a:cubicBezTo>
                  <a:pt x="5091253" y="422082"/>
                  <a:pt x="4907488" y="377751"/>
                  <a:pt x="4727787" y="392294"/>
                </a:cubicBezTo>
                <a:cubicBezTo>
                  <a:pt x="4548086" y="406837"/>
                  <a:pt x="4316330" y="403390"/>
                  <a:pt x="4050453" y="392294"/>
                </a:cubicBezTo>
                <a:cubicBezTo>
                  <a:pt x="3784576" y="381198"/>
                  <a:pt x="3707551" y="403031"/>
                  <a:pt x="3373120" y="392294"/>
                </a:cubicBezTo>
                <a:cubicBezTo>
                  <a:pt x="3038689" y="381557"/>
                  <a:pt x="2891998" y="391534"/>
                  <a:pt x="2573867" y="392294"/>
                </a:cubicBezTo>
                <a:cubicBezTo>
                  <a:pt x="2255736" y="393054"/>
                  <a:pt x="2099388" y="392859"/>
                  <a:pt x="1774613" y="392294"/>
                </a:cubicBezTo>
                <a:cubicBezTo>
                  <a:pt x="1449838" y="391729"/>
                  <a:pt x="1430436" y="407272"/>
                  <a:pt x="1341120" y="392294"/>
                </a:cubicBezTo>
                <a:cubicBezTo>
                  <a:pt x="1251804" y="377316"/>
                  <a:pt x="1108349" y="376882"/>
                  <a:pt x="907627" y="392294"/>
                </a:cubicBezTo>
                <a:cubicBezTo>
                  <a:pt x="706905" y="407706"/>
                  <a:pt x="424157" y="428861"/>
                  <a:pt x="0" y="392294"/>
                </a:cubicBezTo>
                <a:cubicBezTo>
                  <a:pt x="11184" y="226055"/>
                  <a:pt x="-17304" y="92912"/>
                  <a:pt x="0" y="0"/>
                </a:cubicBezTo>
                <a:close/>
              </a:path>
              <a:path w="12192000" h="392294" stroke="0" extrusionOk="0">
                <a:moveTo>
                  <a:pt x="0" y="0"/>
                </a:moveTo>
                <a:cubicBezTo>
                  <a:pt x="103503" y="-1369"/>
                  <a:pt x="270438" y="903"/>
                  <a:pt x="433493" y="0"/>
                </a:cubicBezTo>
                <a:cubicBezTo>
                  <a:pt x="596548" y="-903"/>
                  <a:pt x="723462" y="-2397"/>
                  <a:pt x="866987" y="0"/>
                </a:cubicBezTo>
                <a:cubicBezTo>
                  <a:pt x="1010512" y="2397"/>
                  <a:pt x="1369185" y="30149"/>
                  <a:pt x="1666240" y="0"/>
                </a:cubicBezTo>
                <a:cubicBezTo>
                  <a:pt x="1963295" y="-30149"/>
                  <a:pt x="2095159" y="29865"/>
                  <a:pt x="2343573" y="0"/>
                </a:cubicBezTo>
                <a:cubicBezTo>
                  <a:pt x="2591987" y="-29865"/>
                  <a:pt x="2780738" y="18342"/>
                  <a:pt x="3020907" y="0"/>
                </a:cubicBezTo>
                <a:cubicBezTo>
                  <a:pt x="3261076" y="-18342"/>
                  <a:pt x="3465560" y="3789"/>
                  <a:pt x="3698240" y="0"/>
                </a:cubicBezTo>
                <a:cubicBezTo>
                  <a:pt x="3930920" y="-3789"/>
                  <a:pt x="3925563" y="-14564"/>
                  <a:pt x="4009813" y="0"/>
                </a:cubicBezTo>
                <a:cubicBezTo>
                  <a:pt x="4094063" y="14564"/>
                  <a:pt x="4471176" y="17706"/>
                  <a:pt x="4687147" y="0"/>
                </a:cubicBezTo>
                <a:cubicBezTo>
                  <a:pt x="4903118" y="-17706"/>
                  <a:pt x="5368657" y="-17632"/>
                  <a:pt x="5608320" y="0"/>
                </a:cubicBezTo>
                <a:cubicBezTo>
                  <a:pt x="5847983" y="17632"/>
                  <a:pt x="6116667" y="37303"/>
                  <a:pt x="6529493" y="0"/>
                </a:cubicBezTo>
                <a:cubicBezTo>
                  <a:pt x="6942319" y="-37303"/>
                  <a:pt x="7009021" y="11478"/>
                  <a:pt x="7450667" y="0"/>
                </a:cubicBezTo>
                <a:cubicBezTo>
                  <a:pt x="7892313" y="-11478"/>
                  <a:pt x="8049799" y="-19216"/>
                  <a:pt x="8249920" y="0"/>
                </a:cubicBezTo>
                <a:cubicBezTo>
                  <a:pt x="8450041" y="19216"/>
                  <a:pt x="8604734" y="15580"/>
                  <a:pt x="8805333" y="0"/>
                </a:cubicBezTo>
                <a:cubicBezTo>
                  <a:pt x="9005932" y="-15580"/>
                  <a:pt x="9043137" y="-3052"/>
                  <a:pt x="9116907" y="0"/>
                </a:cubicBezTo>
                <a:cubicBezTo>
                  <a:pt x="9190677" y="3052"/>
                  <a:pt x="9543435" y="16600"/>
                  <a:pt x="9672320" y="0"/>
                </a:cubicBezTo>
                <a:cubicBezTo>
                  <a:pt x="9801205" y="-16600"/>
                  <a:pt x="9994484" y="-14545"/>
                  <a:pt x="10105813" y="0"/>
                </a:cubicBezTo>
                <a:cubicBezTo>
                  <a:pt x="10217142" y="14545"/>
                  <a:pt x="10658091" y="-27050"/>
                  <a:pt x="10905067" y="0"/>
                </a:cubicBezTo>
                <a:cubicBezTo>
                  <a:pt x="11152043" y="27050"/>
                  <a:pt x="11228278" y="-18923"/>
                  <a:pt x="11460480" y="0"/>
                </a:cubicBezTo>
                <a:cubicBezTo>
                  <a:pt x="11692682" y="18923"/>
                  <a:pt x="11987982" y="31101"/>
                  <a:pt x="12192000" y="0"/>
                </a:cubicBezTo>
                <a:cubicBezTo>
                  <a:pt x="12195086" y="129024"/>
                  <a:pt x="12189135" y="304488"/>
                  <a:pt x="12192000" y="392294"/>
                </a:cubicBezTo>
                <a:cubicBezTo>
                  <a:pt x="11861697" y="431543"/>
                  <a:pt x="11590815" y="436465"/>
                  <a:pt x="11270827" y="392294"/>
                </a:cubicBezTo>
                <a:cubicBezTo>
                  <a:pt x="10950839" y="348123"/>
                  <a:pt x="11102647" y="385619"/>
                  <a:pt x="10959253" y="392294"/>
                </a:cubicBezTo>
                <a:cubicBezTo>
                  <a:pt x="10815859" y="398969"/>
                  <a:pt x="10720181" y="396152"/>
                  <a:pt x="10525760" y="392294"/>
                </a:cubicBezTo>
                <a:cubicBezTo>
                  <a:pt x="10331339" y="388436"/>
                  <a:pt x="10223984" y="387344"/>
                  <a:pt x="9970347" y="392294"/>
                </a:cubicBezTo>
                <a:cubicBezTo>
                  <a:pt x="9716710" y="397244"/>
                  <a:pt x="9409352" y="347699"/>
                  <a:pt x="9049173" y="392294"/>
                </a:cubicBezTo>
                <a:cubicBezTo>
                  <a:pt x="8688994" y="436889"/>
                  <a:pt x="8552862" y="399881"/>
                  <a:pt x="8128000" y="392294"/>
                </a:cubicBezTo>
                <a:cubicBezTo>
                  <a:pt x="7703138" y="384707"/>
                  <a:pt x="7684018" y="384817"/>
                  <a:pt x="7572587" y="392294"/>
                </a:cubicBezTo>
                <a:cubicBezTo>
                  <a:pt x="7461156" y="399771"/>
                  <a:pt x="7228015" y="396004"/>
                  <a:pt x="7139093" y="392294"/>
                </a:cubicBezTo>
                <a:cubicBezTo>
                  <a:pt x="7050171" y="388584"/>
                  <a:pt x="6645417" y="377375"/>
                  <a:pt x="6461760" y="392294"/>
                </a:cubicBezTo>
                <a:cubicBezTo>
                  <a:pt x="6278103" y="407213"/>
                  <a:pt x="6092361" y="386035"/>
                  <a:pt x="5906347" y="392294"/>
                </a:cubicBezTo>
                <a:cubicBezTo>
                  <a:pt x="5720333" y="398553"/>
                  <a:pt x="5346186" y="388847"/>
                  <a:pt x="4985173" y="392294"/>
                </a:cubicBezTo>
                <a:cubicBezTo>
                  <a:pt x="4624160" y="395741"/>
                  <a:pt x="4756096" y="374703"/>
                  <a:pt x="4551680" y="392294"/>
                </a:cubicBezTo>
                <a:cubicBezTo>
                  <a:pt x="4347264" y="409885"/>
                  <a:pt x="4176575" y="368099"/>
                  <a:pt x="3874347" y="392294"/>
                </a:cubicBezTo>
                <a:cubicBezTo>
                  <a:pt x="3572119" y="416489"/>
                  <a:pt x="3473207" y="406534"/>
                  <a:pt x="3075093" y="392294"/>
                </a:cubicBezTo>
                <a:cubicBezTo>
                  <a:pt x="2676979" y="378054"/>
                  <a:pt x="2821824" y="379991"/>
                  <a:pt x="2641600" y="392294"/>
                </a:cubicBezTo>
                <a:cubicBezTo>
                  <a:pt x="2461376" y="404597"/>
                  <a:pt x="2135846" y="352147"/>
                  <a:pt x="1720427" y="392294"/>
                </a:cubicBezTo>
                <a:cubicBezTo>
                  <a:pt x="1305008" y="432441"/>
                  <a:pt x="1492352" y="399541"/>
                  <a:pt x="1286933" y="392294"/>
                </a:cubicBezTo>
                <a:cubicBezTo>
                  <a:pt x="1081514" y="385047"/>
                  <a:pt x="880257" y="417033"/>
                  <a:pt x="731520" y="392294"/>
                </a:cubicBezTo>
                <a:cubicBezTo>
                  <a:pt x="582783" y="367555"/>
                  <a:pt x="324828" y="419578"/>
                  <a:pt x="0" y="392294"/>
                </a:cubicBezTo>
                <a:cubicBezTo>
                  <a:pt x="-3480" y="290997"/>
                  <a:pt x="-8156" y="140234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73600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 dirty="0">
              <a:solidFill>
                <a:schemeClr val="tx1"/>
              </a:solidFill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877D9523-A429-1D8F-2597-3E78DF040E67}"/>
              </a:ext>
            </a:extLst>
          </p:cNvPr>
          <p:cNvSpPr txBox="1"/>
          <p:nvPr/>
        </p:nvSpPr>
        <p:spPr>
          <a:xfrm>
            <a:off x="358646" y="931968"/>
            <a:ext cx="9547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UTM Avo" panose="02040603050506020204" pitchFamily="18" charset="0"/>
              </a:rPr>
              <a:t>BIỂU ĐỒ USE-CASES</a:t>
            </a: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623AF04F-3C2C-44B0-D7CA-60977FD66B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72138" y="221736"/>
            <a:ext cx="1642472" cy="680192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AF075C3D-7C4F-8FA1-C552-CA7CAA614CB1}"/>
              </a:ext>
            </a:extLst>
          </p:cNvPr>
          <p:cNvSpPr txBox="1"/>
          <p:nvPr/>
        </p:nvSpPr>
        <p:spPr>
          <a:xfrm>
            <a:off x="7393021" y="944188"/>
            <a:ext cx="4440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UTM Avo" panose="02040603050506020204" pitchFamily="18" charset="0"/>
              </a:rPr>
              <a:t>USE-CASES CHART</a:t>
            </a:r>
            <a:endParaRPr lang="vi-VN" sz="1400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24A16456-A8F2-4165-1757-B69C2BDDEE5D}"/>
              </a:ext>
            </a:extLst>
          </p:cNvPr>
          <p:cNvSpPr txBox="1"/>
          <p:nvPr/>
        </p:nvSpPr>
        <p:spPr>
          <a:xfrm>
            <a:off x="358646" y="1543305"/>
            <a:ext cx="9547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latin typeface="UTM Avo" panose="02040603050506020204" pitchFamily="18" charset="0"/>
              </a:rPr>
              <a:t>Quản</a:t>
            </a:r>
            <a:r>
              <a:rPr lang="en-US" sz="1600" b="1" dirty="0">
                <a:latin typeface="UTM Avo" panose="02040603050506020204" pitchFamily="18" charset="0"/>
              </a:rPr>
              <a:t> </a:t>
            </a:r>
            <a:r>
              <a:rPr lang="en-US" sz="1600" b="1" dirty="0" err="1">
                <a:latin typeface="UTM Avo" panose="02040603050506020204" pitchFamily="18" charset="0"/>
              </a:rPr>
              <a:t>lý</a:t>
            </a:r>
            <a:r>
              <a:rPr lang="en-US" sz="1600" b="1" dirty="0">
                <a:latin typeface="UTM Avo" panose="02040603050506020204" pitchFamily="18" charset="0"/>
              </a:rPr>
              <a:t> </a:t>
            </a:r>
            <a:r>
              <a:rPr lang="en-US" sz="1600" b="1" dirty="0" err="1">
                <a:latin typeface="UTM Avo" panose="02040603050506020204" pitchFamily="18" charset="0"/>
              </a:rPr>
              <a:t>sản</a:t>
            </a:r>
            <a:r>
              <a:rPr lang="en-US" sz="1600" b="1" dirty="0">
                <a:latin typeface="UTM Avo" panose="02040603050506020204" pitchFamily="18" charset="0"/>
              </a:rPr>
              <a:t> </a:t>
            </a:r>
            <a:r>
              <a:rPr lang="en-US" sz="1600" b="1" dirty="0" err="1">
                <a:latin typeface="UTM Avo" panose="02040603050506020204" pitchFamily="18" charset="0"/>
              </a:rPr>
              <a:t>phẩm</a:t>
            </a:r>
            <a:r>
              <a:rPr lang="en-US" sz="1600" b="1" dirty="0">
                <a:latin typeface="UTM Avo" panose="02040603050506020204" pitchFamily="18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188868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54B22-D509-0C54-5090-23584EC11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A48B42A0-3B2D-9E31-2BAF-1F1722CA64BA}"/>
              </a:ext>
            </a:extLst>
          </p:cNvPr>
          <p:cNvSpPr txBox="1"/>
          <p:nvPr/>
        </p:nvSpPr>
        <p:spPr>
          <a:xfrm>
            <a:off x="838200" y="269678"/>
            <a:ext cx="3939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D6313B"/>
                </a:solidFill>
                <a:latin typeface="UTM Avo" panose="02040603050506020204" pitchFamily="18" charset="0"/>
                <a:cs typeface="Segoe UI" panose="020B0502040204020203" pitchFamily="34" charset="0"/>
              </a:rPr>
              <a:t>ĐẠI HỌC BÁCH KHOA HÀ NỘI</a:t>
            </a:r>
          </a:p>
        </p:txBody>
      </p:sp>
      <p:pic>
        <p:nvPicPr>
          <p:cNvPr id="9" name="Picture 2" descr="Mẫu thiết kế logo trường Đại Học Bách Khoa Hà Nội Vector | Thiết kế logo,  Trường đại học, Đại học">
            <a:extLst>
              <a:ext uri="{FF2B5EF4-FFF2-40B4-BE49-F238E27FC236}">
                <a16:creationId xmlns:a16="http://schemas.microsoft.com/office/drawing/2014/main" id="{26A45580-C8D9-7DC7-597E-A0D2BFCD6E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67"/>
          <a:stretch/>
        </p:blipFill>
        <p:spPr bwMode="auto">
          <a:xfrm>
            <a:off x="452837" y="270805"/>
            <a:ext cx="306717" cy="46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7C406EB6-E144-0E00-EC03-ACB82287B02E}"/>
              </a:ext>
            </a:extLst>
          </p:cNvPr>
          <p:cNvSpPr txBox="1"/>
          <p:nvPr/>
        </p:nvSpPr>
        <p:spPr>
          <a:xfrm>
            <a:off x="833560" y="483678"/>
            <a:ext cx="35820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UTM Avo" panose="02040603050506020204" pitchFamily="18" charset="0"/>
                <a:cs typeface="Segoe UI" panose="020B0502040204020203" pitchFamily="34" charset="0"/>
              </a:rPr>
              <a:t>KHOA TOÁN – TIN</a:t>
            </a:r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8D1358E9-0DC2-9015-5E35-19B18C6B086D}"/>
              </a:ext>
            </a:extLst>
          </p:cNvPr>
          <p:cNvSpPr/>
          <p:nvPr/>
        </p:nvSpPr>
        <p:spPr>
          <a:xfrm>
            <a:off x="0" y="901929"/>
            <a:ext cx="12192000" cy="392294"/>
          </a:xfrm>
          <a:custGeom>
            <a:avLst/>
            <a:gdLst>
              <a:gd name="connsiteX0" fmla="*/ 0 w 12192000"/>
              <a:gd name="connsiteY0" fmla="*/ 0 h 392294"/>
              <a:gd name="connsiteX1" fmla="*/ 311573 w 12192000"/>
              <a:gd name="connsiteY1" fmla="*/ 0 h 392294"/>
              <a:gd name="connsiteX2" fmla="*/ 623147 w 12192000"/>
              <a:gd name="connsiteY2" fmla="*/ 0 h 392294"/>
              <a:gd name="connsiteX3" fmla="*/ 1300480 w 12192000"/>
              <a:gd name="connsiteY3" fmla="*/ 0 h 392294"/>
              <a:gd name="connsiteX4" fmla="*/ 2099733 w 12192000"/>
              <a:gd name="connsiteY4" fmla="*/ 0 h 392294"/>
              <a:gd name="connsiteX5" fmla="*/ 2777067 w 12192000"/>
              <a:gd name="connsiteY5" fmla="*/ 0 h 392294"/>
              <a:gd name="connsiteX6" fmla="*/ 3698240 w 12192000"/>
              <a:gd name="connsiteY6" fmla="*/ 0 h 392294"/>
              <a:gd name="connsiteX7" fmla="*/ 4253653 w 12192000"/>
              <a:gd name="connsiteY7" fmla="*/ 0 h 392294"/>
              <a:gd name="connsiteX8" fmla="*/ 4930987 w 12192000"/>
              <a:gd name="connsiteY8" fmla="*/ 0 h 392294"/>
              <a:gd name="connsiteX9" fmla="*/ 5852160 w 12192000"/>
              <a:gd name="connsiteY9" fmla="*/ 0 h 392294"/>
              <a:gd name="connsiteX10" fmla="*/ 6773333 w 12192000"/>
              <a:gd name="connsiteY10" fmla="*/ 0 h 392294"/>
              <a:gd name="connsiteX11" fmla="*/ 7328747 w 12192000"/>
              <a:gd name="connsiteY11" fmla="*/ 0 h 392294"/>
              <a:gd name="connsiteX12" fmla="*/ 8006080 w 12192000"/>
              <a:gd name="connsiteY12" fmla="*/ 0 h 392294"/>
              <a:gd name="connsiteX13" fmla="*/ 8317653 w 12192000"/>
              <a:gd name="connsiteY13" fmla="*/ 0 h 392294"/>
              <a:gd name="connsiteX14" fmla="*/ 9238827 w 12192000"/>
              <a:gd name="connsiteY14" fmla="*/ 0 h 392294"/>
              <a:gd name="connsiteX15" fmla="*/ 9672320 w 12192000"/>
              <a:gd name="connsiteY15" fmla="*/ 0 h 392294"/>
              <a:gd name="connsiteX16" fmla="*/ 10593493 w 12192000"/>
              <a:gd name="connsiteY16" fmla="*/ 0 h 392294"/>
              <a:gd name="connsiteX17" fmla="*/ 11514667 w 12192000"/>
              <a:gd name="connsiteY17" fmla="*/ 0 h 392294"/>
              <a:gd name="connsiteX18" fmla="*/ 12192000 w 12192000"/>
              <a:gd name="connsiteY18" fmla="*/ 0 h 392294"/>
              <a:gd name="connsiteX19" fmla="*/ 12192000 w 12192000"/>
              <a:gd name="connsiteY19" fmla="*/ 392294 h 392294"/>
              <a:gd name="connsiteX20" fmla="*/ 11636587 w 12192000"/>
              <a:gd name="connsiteY20" fmla="*/ 392294 h 392294"/>
              <a:gd name="connsiteX21" fmla="*/ 11203093 w 12192000"/>
              <a:gd name="connsiteY21" fmla="*/ 392294 h 392294"/>
              <a:gd name="connsiteX22" fmla="*/ 10769600 w 12192000"/>
              <a:gd name="connsiteY22" fmla="*/ 392294 h 392294"/>
              <a:gd name="connsiteX23" fmla="*/ 10214187 w 12192000"/>
              <a:gd name="connsiteY23" fmla="*/ 392294 h 392294"/>
              <a:gd name="connsiteX24" fmla="*/ 9536853 w 12192000"/>
              <a:gd name="connsiteY24" fmla="*/ 392294 h 392294"/>
              <a:gd name="connsiteX25" fmla="*/ 9103360 w 12192000"/>
              <a:gd name="connsiteY25" fmla="*/ 392294 h 392294"/>
              <a:gd name="connsiteX26" fmla="*/ 8791787 w 12192000"/>
              <a:gd name="connsiteY26" fmla="*/ 392294 h 392294"/>
              <a:gd name="connsiteX27" fmla="*/ 8236373 w 12192000"/>
              <a:gd name="connsiteY27" fmla="*/ 392294 h 392294"/>
              <a:gd name="connsiteX28" fmla="*/ 7559040 w 12192000"/>
              <a:gd name="connsiteY28" fmla="*/ 392294 h 392294"/>
              <a:gd name="connsiteX29" fmla="*/ 7247467 w 12192000"/>
              <a:gd name="connsiteY29" fmla="*/ 392294 h 392294"/>
              <a:gd name="connsiteX30" fmla="*/ 6448213 w 12192000"/>
              <a:gd name="connsiteY30" fmla="*/ 392294 h 392294"/>
              <a:gd name="connsiteX31" fmla="*/ 5527040 w 12192000"/>
              <a:gd name="connsiteY31" fmla="*/ 392294 h 392294"/>
              <a:gd name="connsiteX32" fmla="*/ 4727787 w 12192000"/>
              <a:gd name="connsiteY32" fmla="*/ 392294 h 392294"/>
              <a:gd name="connsiteX33" fmla="*/ 4050453 w 12192000"/>
              <a:gd name="connsiteY33" fmla="*/ 392294 h 392294"/>
              <a:gd name="connsiteX34" fmla="*/ 3373120 w 12192000"/>
              <a:gd name="connsiteY34" fmla="*/ 392294 h 392294"/>
              <a:gd name="connsiteX35" fmla="*/ 2573867 w 12192000"/>
              <a:gd name="connsiteY35" fmla="*/ 392294 h 392294"/>
              <a:gd name="connsiteX36" fmla="*/ 1774613 w 12192000"/>
              <a:gd name="connsiteY36" fmla="*/ 392294 h 392294"/>
              <a:gd name="connsiteX37" fmla="*/ 1341120 w 12192000"/>
              <a:gd name="connsiteY37" fmla="*/ 392294 h 392294"/>
              <a:gd name="connsiteX38" fmla="*/ 907627 w 12192000"/>
              <a:gd name="connsiteY38" fmla="*/ 392294 h 392294"/>
              <a:gd name="connsiteX39" fmla="*/ 0 w 12192000"/>
              <a:gd name="connsiteY39" fmla="*/ 392294 h 392294"/>
              <a:gd name="connsiteX40" fmla="*/ 0 w 12192000"/>
              <a:gd name="connsiteY40" fmla="*/ 0 h 392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192000" h="392294" fill="none" extrusionOk="0">
                <a:moveTo>
                  <a:pt x="0" y="0"/>
                </a:moveTo>
                <a:cubicBezTo>
                  <a:pt x="105109" y="358"/>
                  <a:pt x="248222" y="11262"/>
                  <a:pt x="311573" y="0"/>
                </a:cubicBezTo>
                <a:cubicBezTo>
                  <a:pt x="374924" y="-11262"/>
                  <a:pt x="504372" y="-3497"/>
                  <a:pt x="623147" y="0"/>
                </a:cubicBezTo>
                <a:cubicBezTo>
                  <a:pt x="741922" y="3497"/>
                  <a:pt x="1097737" y="24656"/>
                  <a:pt x="1300480" y="0"/>
                </a:cubicBezTo>
                <a:cubicBezTo>
                  <a:pt x="1503223" y="-24656"/>
                  <a:pt x="1890293" y="29435"/>
                  <a:pt x="2099733" y="0"/>
                </a:cubicBezTo>
                <a:cubicBezTo>
                  <a:pt x="2309173" y="-29435"/>
                  <a:pt x="2468762" y="-22939"/>
                  <a:pt x="2777067" y="0"/>
                </a:cubicBezTo>
                <a:cubicBezTo>
                  <a:pt x="3085372" y="22939"/>
                  <a:pt x="3331390" y="15016"/>
                  <a:pt x="3698240" y="0"/>
                </a:cubicBezTo>
                <a:cubicBezTo>
                  <a:pt x="4065090" y="-15016"/>
                  <a:pt x="4061362" y="18826"/>
                  <a:pt x="4253653" y="0"/>
                </a:cubicBezTo>
                <a:cubicBezTo>
                  <a:pt x="4445944" y="-18826"/>
                  <a:pt x="4786136" y="30039"/>
                  <a:pt x="4930987" y="0"/>
                </a:cubicBezTo>
                <a:cubicBezTo>
                  <a:pt x="5075838" y="-30039"/>
                  <a:pt x="5526790" y="-36951"/>
                  <a:pt x="5852160" y="0"/>
                </a:cubicBezTo>
                <a:cubicBezTo>
                  <a:pt x="6177530" y="36951"/>
                  <a:pt x="6565808" y="29903"/>
                  <a:pt x="6773333" y="0"/>
                </a:cubicBezTo>
                <a:cubicBezTo>
                  <a:pt x="6980858" y="-29903"/>
                  <a:pt x="7126285" y="-6855"/>
                  <a:pt x="7328747" y="0"/>
                </a:cubicBezTo>
                <a:cubicBezTo>
                  <a:pt x="7531209" y="6855"/>
                  <a:pt x="7762672" y="13405"/>
                  <a:pt x="8006080" y="0"/>
                </a:cubicBezTo>
                <a:cubicBezTo>
                  <a:pt x="8249488" y="-13405"/>
                  <a:pt x="8193561" y="479"/>
                  <a:pt x="8317653" y="0"/>
                </a:cubicBezTo>
                <a:cubicBezTo>
                  <a:pt x="8441745" y="-479"/>
                  <a:pt x="8834906" y="-41995"/>
                  <a:pt x="9238827" y="0"/>
                </a:cubicBezTo>
                <a:cubicBezTo>
                  <a:pt x="9642748" y="41995"/>
                  <a:pt x="9470719" y="-2978"/>
                  <a:pt x="9672320" y="0"/>
                </a:cubicBezTo>
                <a:cubicBezTo>
                  <a:pt x="9873921" y="2978"/>
                  <a:pt x="10169475" y="-5323"/>
                  <a:pt x="10593493" y="0"/>
                </a:cubicBezTo>
                <a:cubicBezTo>
                  <a:pt x="11017511" y="5323"/>
                  <a:pt x="11069016" y="23226"/>
                  <a:pt x="11514667" y="0"/>
                </a:cubicBezTo>
                <a:cubicBezTo>
                  <a:pt x="11960318" y="-23226"/>
                  <a:pt x="11969208" y="-27832"/>
                  <a:pt x="12192000" y="0"/>
                </a:cubicBezTo>
                <a:cubicBezTo>
                  <a:pt x="12182363" y="92599"/>
                  <a:pt x="12177824" y="279605"/>
                  <a:pt x="12192000" y="392294"/>
                </a:cubicBezTo>
                <a:cubicBezTo>
                  <a:pt x="12025083" y="405316"/>
                  <a:pt x="11865070" y="418082"/>
                  <a:pt x="11636587" y="392294"/>
                </a:cubicBezTo>
                <a:cubicBezTo>
                  <a:pt x="11408104" y="366506"/>
                  <a:pt x="11408938" y="379175"/>
                  <a:pt x="11203093" y="392294"/>
                </a:cubicBezTo>
                <a:cubicBezTo>
                  <a:pt x="10997248" y="405413"/>
                  <a:pt x="10932872" y="385866"/>
                  <a:pt x="10769600" y="392294"/>
                </a:cubicBezTo>
                <a:cubicBezTo>
                  <a:pt x="10606328" y="398722"/>
                  <a:pt x="10481983" y="402025"/>
                  <a:pt x="10214187" y="392294"/>
                </a:cubicBezTo>
                <a:cubicBezTo>
                  <a:pt x="9946391" y="382563"/>
                  <a:pt x="9714827" y="421984"/>
                  <a:pt x="9536853" y="392294"/>
                </a:cubicBezTo>
                <a:cubicBezTo>
                  <a:pt x="9358879" y="362604"/>
                  <a:pt x="9278281" y="371819"/>
                  <a:pt x="9103360" y="392294"/>
                </a:cubicBezTo>
                <a:cubicBezTo>
                  <a:pt x="8928439" y="412769"/>
                  <a:pt x="8940762" y="381666"/>
                  <a:pt x="8791787" y="392294"/>
                </a:cubicBezTo>
                <a:cubicBezTo>
                  <a:pt x="8642812" y="402922"/>
                  <a:pt x="8485006" y="365688"/>
                  <a:pt x="8236373" y="392294"/>
                </a:cubicBezTo>
                <a:cubicBezTo>
                  <a:pt x="7987740" y="418900"/>
                  <a:pt x="7761124" y="359758"/>
                  <a:pt x="7559040" y="392294"/>
                </a:cubicBezTo>
                <a:cubicBezTo>
                  <a:pt x="7356956" y="424830"/>
                  <a:pt x="7394039" y="396979"/>
                  <a:pt x="7247467" y="392294"/>
                </a:cubicBezTo>
                <a:cubicBezTo>
                  <a:pt x="7100895" y="387609"/>
                  <a:pt x="6761286" y="381991"/>
                  <a:pt x="6448213" y="392294"/>
                </a:cubicBezTo>
                <a:cubicBezTo>
                  <a:pt x="6135140" y="402597"/>
                  <a:pt x="5962827" y="362506"/>
                  <a:pt x="5527040" y="392294"/>
                </a:cubicBezTo>
                <a:cubicBezTo>
                  <a:pt x="5091253" y="422082"/>
                  <a:pt x="4907488" y="377751"/>
                  <a:pt x="4727787" y="392294"/>
                </a:cubicBezTo>
                <a:cubicBezTo>
                  <a:pt x="4548086" y="406837"/>
                  <a:pt x="4316330" y="403390"/>
                  <a:pt x="4050453" y="392294"/>
                </a:cubicBezTo>
                <a:cubicBezTo>
                  <a:pt x="3784576" y="381198"/>
                  <a:pt x="3707551" y="403031"/>
                  <a:pt x="3373120" y="392294"/>
                </a:cubicBezTo>
                <a:cubicBezTo>
                  <a:pt x="3038689" y="381557"/>
                  <a:pt x="2891998" y="391534"/>
                  <a:pt x="2573867" y="392294"/>
                </a:cubicBezTo>
                <a:cubicBezTo>
                  <a:pt x="2255736" y="393054"/>
                  <a:pt x="2099388" y="392859"/>
                  <a:pt x="1774613" y="392294"/>
                </a:cubicBezTo>
                <a:cubicBezTo>
                  <a:pt x="1449838" y="391729"/>
                  <a:pt x="1430436" y="407272"/>
                  <a:pt x="1341120" y="392294"/>
                </a:cubicBezTo>
                <a:cubicBezTo>
                  <a:pt x="1251804" y="377316"/>
                  <a:pt x="1108349" y="376882"/>
                  <a:pt x="907627" y="392294"/>
                </a:cubicBezTo>
                <a:cubicBezTo>
                  <a:pt x="706905" y="407706"/>
                  <a:pt x="424157" y="428861"/>
                  <a:pt x="0" y="392294"/>
                </a:cubicBezTo>
                <a:cubicBezTo>
                  <a:pt x="11184" y="226055"/>
                  <a:pt x="-17304" y="92912"/>
                  <a:pt x="0" y="0"/>
                </a:cubicBezTo>
                <a:close/>
              </a:path>
              <a:path w="12192000" h="392294" stroke="0" extrusionOk="0">
                <a:moveTo>
                  <a:pt x="0" y="0"/>
                </a:moveTo>
                <a:cubicBezTo>
                  <a:pt x="103503" y="-1369"/>
                  <a:pt x="270438" y="903"/>
                  <a:pt x="433493" y="0"/>
                </a:cubicBezTo>
                <a:cubicBezTo>
                  <a:pt x="596548" y="-903"/>
                  <a:pt x="723462" y="-2397"/>
                  <a:pt x="866987" y="0"/>
                </a:cubicBezTo>
                <a:cubicBezTo>
                  <a:pt x="1010512" y="2397"/>
                  <a:pt x="1369185" y="30149"/>
                  <a:pt x="1666240" y="0"/>
                </a:cubicBezTo>
                <a:cubicBezTo>
                  <a:pt x="1963295" y="-30149"/>
                  <a:pt x="2095159" y="29865"/>
                  <a:pt x="2343573" y="0"/>
                </a:cubicBezTo>
                <a:cubicBezTo>
                  <a:pt x="2591987" y="-29865"/>
                  <a:pt x="2780738" y="18342"/>
                  <a:pt x="3020907" y="0"/>
                </a:cubicBezTo>
                <a:cubicBezTo>
                  <a:pt x="3261076" y="-18342"/>
                  <a:pt x="3465560" y="3789"/>
                  <a:pt x="3698240" y="0"/>
                </a:cubicBezTo>
                <a:cubicBezTo>
                  <a:pt x="3930920" y="-3789"/>
                  <a:pt x="3925563" y="-14564"/>
                  <a:pt x="4009813" y="0"/>
                </a:cubicBezTo>
                <a:cubicBezTo>
                  <a:pt x="4094063" y="14564"/>
                  <a:pt x="4471176" y="17706"/>
                  <a:pt x="4687147" y="0"/>
                </a:cubicBezTo>
                <a:cubicBezTo>
                  <a:pt x="4903118" y="-17706"/>
                  <a:pt x="5368657" y="-17632"/>
                  <a:pt x="5608320" y="0"/>
                </a:cubicBezTo>
                <a:cubicBezTo>
                  <a:pt x="5847983" y="17632"/>
                  <a:pt x="6116667" y="37303"/>
                  <a:pt x="6529493" y="0"/>
                </a:cubicBezTo>
                <a:cubicBezTo>
                  <a:pt x="6942319" y="-37303"/>
                  <a:pt x="7009021" y="11478"/>
                  <a:pt x="7450667" y="0"/>
                </a:cubicBezTo>
                <a:cubicBezTo>
                  <a:pt x="7892313" y="-11478"/>
                  <a:pt x="8049799" y="-19216"/>
                  <a:pt x="8249920" y="0"/>
                </a:cubicBezTo>
                <a:cubicBezTo>
                  <a:pt x="8450041" y="19216"/>
                  <a:pt x="8604734" y="15580"/>
                  <a:pt x="8805333" y="0"/>
                </a:cubicBezTo>
                <a:cubicBezTo>
                  <a:pt x="9005932" y="-15580"/>
                  <a:pt x="9043137" y="-3052"/>
                  <a:pt x="9116907" y="0"/>
                </a:cubicBezTo>
                <a:cubicBezTo>
                  <a:pt x="9190677" y="3052"/>
                  <a:pt x="9543435" y="16600"/>
                  <a:pt x="9672320" y="0"/>
                </a:cubicBezTo>
                <a:cubicBezTo>
                  <a:pt x="9801205" y="-16600"/>
                  <a:pt x="9994484" y="-14545"/>
                  <a:pt x="10105813" y="0"/>
                </a:cubicBezTo>
                <a:cubicBezTo>
                  <a:pt x="10217142" y="14545"/>
                  <a:pt x="10658091" y="-27050"/>
                  <a:pt x="10905067" y="0"/>
                </a:cubicBezTo>
                <a:cubicBezTo>
                  <a:pt x="11152043" y="27050"/>
                  <a:pt x="11228278" y="-18923"/>
                  <a:pt x="11460480" y="0"/>
                </a:cubicBezTo>
                <a:cubicBezTo>
                  <a:pt x="11692682" y="18923"/>
                  <a:pt x="11987982" y="31101"/>
                  <a:pt x="12192000" y="0"/>
                </a:cubicBezTo>
                <a:cubicBezTo>
                  <a:pt x="12195086" y="129024"/>
                  <a:pt x="12189135" y="304488"/>
                  <a:pt x="12192000" y="392294"/>
                </a:cubicBezTo>
                <a:cubicBezTo>
                  <a:pt x="11861697" y="431543"/>
                  <a:pt x="11590815" y="436465"/>
                  <a:pt x="11270827" y="392294"/>
                </a:cubicBezTo>
                <a:cubicBezTo>
                  <a:pt x="10950839" y="348123"/>
                  <a:pt x="11102647" y="385619"/>
                  <a:pt x="10959253" y="392294"/>
                </a:cubicBezTo>
                <a:cubicBezTo>
                  <a:pt x="10815859" y="398969"/>
                  <a:pt x="10720181" y="396152"/>
                  <a:pt x="10525760" y="392294"/>
                </a:cubicBezTo>
                <a:cubicBezTo>
                  <a:pt x="10331339" y="388436"/>
                  <a:pt x="10223984" y="387344"/>
                  <a:pt x="9970347" y="392294"/>
                </a:cubicBezTo>
                <a:cubicBezTo>
                  <a:pt x="9716710" y="397244"/>
                  <a:pt x="9409352" y="347699"/>
                  <a:pt x="9049173" y="392294"/>
                </a:cubicBezTo>
                <a:cubicBezTo>
                  <a:pt x="8688994" y="436889"/>
                  <a:pt x="8552862" y="399881"/>
                  <a:pt x="8128000" y="392294"/>
                </a:cubicBezTo>
                <a:cubicBezTo>
                  <a:pt x="7703138" y="384707"/>
                  <a:pt x="7684018" y="384817"/>
                  <a:pt x="7572587" y="392294"/>
                </a:cubicBezTo>
                <a:cubicBezTo>
                  <a:pt x="7461156" y="399771"/>
                  <a:pt x="7228015" y="396004"/>
                  <a:pt x="7139093" y="392294"/>
                </a:cubicBezTo>
                <a:cubicBezTo>
                  <a:pt x="7050171" y="388584"/>
                  <a:pt x="6645417" y="377375"/>
                  <a:pt x="6461760" y="392294"/>
                </a:cubicBezTo>
                <a:cubicBezTo>
                  <a:pt x="6278103" y="407213"/>
                  <a:pt x="6092361" y="386035"/>
                  <a:pt x="5906347" y="392294"/>
                </a:cubicBezTo>
                <a:cubicBezTo>
                  <a:pt x="5720333" y="398553"/>
                  <a:pt x="5346186" y="388847"/>
                  <a:pt x="4985173" y="392294"/>
                </a:cubicBezTo>
                <a:cubicBezTo>
                  <a:pt x="4624160" y="395741"/>
                  <a:pt x="4756096" y="374703"/>
                  <a:pt x="4551680" y="392294"/>
                </a:cubicBezTo>
                <a:cubicBezTo>
                  <a:pt x="4347264" y="409885"/>
                  <a:pt x="4176575" y="368099"/>
                  <a:pt x="3874347" y="392294"/>
                </a:cubicBezTo>
                <a:cubicBezTo>
                  <a:pt x="3572119" y="416489"/>
                  <a:pt x="3473207" y="406534"/>
                  <a:pt x="3075093" y="392294"/>
                </a:cubicBezTo>
                <a:cubicBezTo>
                  <a:pt x="2676979" y="378054"/>
                  <a:pt x="2821824" y="379991"/>
                  <a:pt x="2641600" y="392294"/>
                </a:cubicBezTo>
                <a:cubicBezTo>
                  <a:pt x="2461376" y="404597"/>
                  <a:pt x="2135846" y="352147"/>
                  <a:pt x="1720427" y="392294"/>
                </a:cubicBezTo>
                <a:cubicBezTo>
                  <a:pt x="1305008" y="432441"/>
                  <a:pt x="1492352" y="399541"/>
                  <a:pt x="1286933" y="392294"/>
                </a:cubicBezTo>
                <a:cubicBezTo>
                  <a:pt x="1081514" y="385047"/>
                  <a:pt x="880257" y="417033"/>
                  <a:pt x="731520" y="392294"/>
                </a:cubicBezTo>
                <a:cubicBezTo>
                  <a:pt x="582783" y="367555"/>
                  <a:pt x="324828" y="419578"/>
                  <a:pt x="0" y="392294"/>
                </a:cubicBezTo>
                <a:cubicBezTo>
                  <a:pt x="-3480" y="290997"/>
                  <a:pt x="-8156" y="140234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73600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 dirty="0">
              <a:solidFill>
                <a:schemeClr val="tx1"/>
              </a:solidFill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156A84C8-7241-417A-5D4D-CBEFF4F5ECEA}"/>
              </a:ext>
            </a:extLst>
          </p:cNvPr>
          <p:cNvSpPr txBox="1"/>
          <p:nvPr/>
        </p:nvSpPr>
        <p:spPr>
          <a:xfrm>
            <a:off x="358646" y="931968"/>
            <a:ext cx="9547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UTM Avo" panose="02040603050506020204" pitchFamily="18" charset="0"/>
              </a:rPr>
              <a:t>BIỂU ĐỒ USE-CASES</a:t>
            </a: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1B3D0A41-6FE2-C3F2-0893-F657E2BA11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72138" y="221736"/>
            <a:ext cx="1642472" cy="680192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777ACD37-5FB7-26B4-63B6-C06AB53F7DE9}"/>
              </a:ext>
            </a:extLst>
          </p:cNvPr>
          <p:cNvSpPr txBox="1"/>
          <p:nvPr/>
        </p:nvSpPr>
        <p:spPr>
          <a:xfrm>
            <a:off x="7393021" y="944188"/>
            <a:ext cx="4440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UTM Avo" panose="02040603050506020204" pitchFamily="18" charset="0"/>
              </a:rPr>
              <a:t>USE-CASES CHART</a:t>
            </a:r>
            <a:endParaRPr lang="vi-VN" sz="1400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4FBA9AB0-384A-06ED-0ABE-9B4459FAEE94}"/>
              </a:ext>
            </a:extLst>
          </p:cNvPr>
          <p:cNvSpPr txBox="1"/>
          <p:nvPr/>
        </p:nvSpPr>
        <p:spPr>
          <a:xfrm>
            <a:off x="358646" y="1543305"/>
            <a:ext cx="9547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latin typeface="UTM Avo" panose="02040603050506020204" pitchFamily="18" charset="0"/>
              </a:rPr>
              <a:t>Quản</a:t>
            </a:r>
            <a:r>
              <a:rPr lang="en-US" sz="1600" b="1" dirty="0">
                <a:latin typeface="UTM Avo" panose="02040603050506020204" pitchFamily="18" charset="0"/>
              </a:rPr>
              <a:t> </a:t>
            </a:r>
            <a:r>
              <a:rPr lang="en-US" sz="1600" b="1" dirty="0" err="1">
                <a:latin typeface="UTM Avo" panose="02040603050506020204" pitchFamily="18" charset="0"/>
              </a:rPr>
              <a:t>lý</a:t>
            </a:r>
            <a:r>
              <a:rPr lang="en-US" sz="1600" b="1" dirty="0">
                <a:latin typeface="UTM Avo" panose="02040603050506020204" pitchFamily="18" charset="0"/>
              </a:rPr>
              <a:t> </a:t>
            </a:r>
            <a:r>
              <a:rPr lang="en-US" sz="1600" b="1" dirty="0" err="1">
                <a:latin typeface="UTM Avo" panose="02040603050506020204" pitchFamily="18" charset="0"/>
              </a:rPr>
              <a:t>danh</a:t>
            </a:r>
            <a:r>
              <a:rPr lang="en-US" sz="1600" b="1" dirty="0">
                <a:latin typeface="UTM Avo" panose="02040603050506020204" pitchFamily="18" charset="0"/>
              </a:rPr>
              <a:t> </a:t>
            </a:r>
            <a:r>
              <a:rPr lang="en-US" sz="1600" b="1" dirty="0" err="1">
                <a:latin typeface="UTM Avo" panose="02040603050506020204" pitchFamily="18" charset="0"/>
              </a:rPr>
              <a:t>mục</a:t>
            </a:r>
            <a:r>
              <a:rPr lang="en-US" sz="1600" b="1" dirty="0">
                <a:latin typeface="UTM Avo" panose="02040603050506020204" pitchFamily="18" charset="0"/>
              </a:rPr>
              <a:t> </a:t>
            </a:r>
            <a:r>
              <a:rPr lang="en-US" sz="1600" b="1" dirty="0" err="1">
                <a:latin typeface="UTM Avo" panose="02040603050506020204" pitchFamily="18" charset="0"/>
              </a:rPr>
              <a:t>sản</a:t>
            </a:r>
            <a:r>
              <a:rPr lang="en-US" sz="1600" b="1" dirty="0">
                <a:latin typeface="UTM Avo" panose="02040603050506020204" pitchFamily="18" charset="0"/>
              </a:rPr>
              <a:t> </a:t>
            </a:r>
            <a:r>
              <a:rPr lang="en-US" sz="1600" b="1" dirty="0" err="1">
                <a:latin typeface="UTM Avo" panose="02040603050506020204" pitchFamily="18" charset="0"/>
              </a:rPr>
              <a:t>phẩm</a:t>
            </a:r>
            <a:r>
              <a:rPr lang="en-US" sz="1600" b="1" dirty="0">
                <a:latin typeface="UTM Avo" panose="02040603050506020204" pitchFamily="18" charset="0"/>
              </a:rPr>
              <a:t>: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D307C166-73CD-FB4B-9E8B-E6007289D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284" y="2044735"/>
            <a:ext cx="7211431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784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57EE1-7D6F-7057-2AE2-2D4ACBDA9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0E43CFF5-C756-3B19-1CCE-9CA0593E7CEB}"/>
              </a:ext>
            </a:extLst>
          </p:cNvPr>
          <p:cNvSpPr txBox="1"/>
          <p:nvPr/>
        </p:nvSpPr>
        <p:spPr>
          <a:xfrm>
            <a:off x="838200" y="269678"/>
            <a:ext cx="3939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D6313B"/>
                </a:solidFill>
                <a:latin typeface="UTM Avo" panose="02040603050506020204" pitchFamily="18" charset="0"/>
                <a:cs typeface="Segoe UI" panose="020B0502040204020203" pitchFamily="34" charset="0"/>
              </a:rPr>
              <a:t>ĐẠI HỌC BÁCH KHOA HÀ NỘI</a:t>
            </a:r>
          </a:p>
        </p:txBody>
      </p:sp>
      <p:pic>
        <p:nvPicPr>
          <p:cNvPr id="9" name="Picture 2" descr="Mẫu thiết kế logo trường Đại Học Bách Khoa Hà Nội Vector | Thiết kế logo,  Trường đại học, Đại học">
            <a:extLst>
              <a:ext uri="{FF2B5EF4-FFF2-40B4-BE49-F238E27FC236}">
                <a16:creationId xmlns:a16="http://schemas.microsoft.com/office/drawing/2014/main" id="{424AA89B-3AF7-DCA1-CC56-C7DED24F98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67"/>
          <a:stretch/>
        </p:blipFill>
        <p:spPr bwMode="auto">
          <a:xfrm>
            <a:off x="452837" y="270805"/>
            <a:ext cx="306717" cy="46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2663DA28-F6AD-AB63-345A-98337C978591}"/>
              </a:ext>
            </a:extLst>
          </p:cNvPr>
          <p:cNvSpPr txBox="1"/>
          <p:nvPr/>
        </p:nvSpPr>
        <p:spPr>
          <a:xfrm>
            <a:off x="833560" y="483678"/>
            <a:ext cx="35820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UTM Avo" panose="02040603050506020204" pitchFamily="18" charset="0"/>
                <a:cs typeface="Segoe UI" panose="020B0502040204020203" pitchFamily="34" charset="0"/>
              </a:rPr>
              <a:t>KHOA TOÁN – TIN</a:t>
            </a:r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BE0ECC73-6942-724A-2D99-46A6ECAD68E5}"/>
              </a:ext>
            </a:extLst>
          </p:cNvPr>
          <p:cNvSpPr/>
          <p:nvPr/>
        </p:nvSpPr>
        <p:spPr>
          <a:xfrm>
            <a:off x="0" y="901929"/>
            <a:ext cx="12192000" cy="392294"/>
          </a:xfrm>
          <a:custGeom>
            <a:avLst/>
            <a:gdLst>
              <a:gd name="connsiteX0" fmla="*/ 0 w 12192000"/>
              <a:gd name="connsiteY0" fmla="*/ 0 h 392294"/>
              <a:gd name="connsiteX1" fmla="*/ 311573 w 12192000"/>
              <a:gd name="connsiteY1" fmla="*/ 0 h 392294"/>
              <a:gd name="connsiteX2" fmla="*/ 623147 w 12192000"/>
              <a:gd name="connsiteY2" fmla="*/ 0 h 392294"/>
              <a:gd name="connsiteX3" fmla="*/ 1300480 w 12192000"/>
              <a:gd name="connsiteY3" fmla="*/ 0 h 392294"/>
              <a:gd name="connsiteX4" fmla="*/ 2099733 w 12192000"/>
              <a:gd name="connsiteY4" fmla="*/ 0 h 392294"/>
              <a:gd name="connsiteX5" fmla="*/ 2777067 w 12192000"/>
              <a:gd name="connsiteY5" fmla="*/ 0 h 392294"/>
              <a:gd name="connsiteX6" fmla="*/ 3698240 w 12192000"/>
              <a:gd name="connsiteY6" fmla="*/ 0 h 392294"/>
              <a:gd name="connsiteX7" fmla="*/ 4253653 w 12192000"/>
              <a:gd name="connsiteY7" fmla="*/ 0 h 392294"/>
              <a:gd name="connsiteX8" fmla="*/ 4930987 w 12192000"/>
              <a:gd name="connsiteY8" fmla="*/ 0 h 392294"/>
              <a:gd name="connsiteX9" fmla="*/ 5852160 w 12192000"/>
              <a:gd name="connsiteY9" fmla="*/ 0 h 392294"/>
              <a:gd name="connsiteX10" fmla="*/ 6773333 w 12192000"/>
              <a:gd name="connsiteY10" fmla="*/ 0 h 392294"/>
              <a:gd name="connsiteX11" fmla="*/ 7328747 w 12192000"/>
              <a:gd name="connsiteY11" fmla="*/ 0 h 392294"/>
              <a:gd name="connsiteX12" fmla="*/ 8006080 w 12192000"/>
              <a:gd name="connsiteY12" fmla="*/ 0 h 392294"/>
              <a:gd name="connsiteX13" fmla="*/ 8317653 w 12192000"/>
              <a:gd name="connsiteY13" fmla="*/ 0 h 392294"/>
              <a:gd name="connsiteX14" fmla="*/ 9238827 w 12192000"/>
              <a:gd name="connsiteY14" fmla="*/ 0 h 392294"/>
              <a:gd name="connsiteX15" fmla="*/ 9672320 w 12192000"/>
              <a:gd name="connsiteY15" fmla="*/ 0 h 392294"/>
              <a:gd name="connsiteX16" fmla="*/ 10593493 w 12192000"/>
              <a:gd name="connsiteY16" fmla="*/ 0 h 392294"/>
              <a:gd name="connsiteX17" fmla="*/ 11514667 w 12192000"/>
              <a:gd name="connsiteY17" fmla="*/ 0 h 392294"/>
              <a:gd name="connsiteX18" fmla="*/ 12192000 w 12192000"/>
              <a:gd name="connsiteY18" fmla="*/ 0 h 392294"/>
              <a:gd name="connsiteX19" fmla="*/ 12192000 w 12192000"/>
              <a:gd name="connsiteY19" fmla="*/ 392294 h 392294"/>
              <a:gd name="connsiteX20" fmla="*/ 11636587 w 12192000"/>
              <a:gd name="connsiteY20" fmla="*/ 392294 h 392294"/>
              <a:gd name="connsiteX21" fmla="*/ 11203093 w 12192000"/>
              <a:gd name="connsiteY21" fmla="*/ 392294 h 392294"/>
              <a:gd name="connsiteX22" fmla="*/ 10769600 w 12192000"/>
              <a:gd name="connsiteY22" fmla="*/ 392294 h 392294"/>
              <a:gd name="connsiteX23" fmla="*/ 10214187 w 12192000"/>
              <a:gd name="connsiteY23" fmla="*/ 392294 h 392294"/>
              <a:gd name="connsiteX24" fmla="*/ 9536853 w 12192000"/>
              <a:gd name="connsiteY24" fmla="*/ 392294 h 392294"/>
              <a:gd name="connsiteX25" fmla="*/ 9103360 w 12192000"/>
              <a:gd name="connsiteY25" fmla="*/ 392294 h 392294"/>
              <a:gd name="connsiteX26" fmla="*/ 8791787 w 12192000"/>
              <a:gd name="connsiteY26" fmla="*/ 392294 h 392294"/>
              <a:gd name="connsiteX27" fmla="*/ 8236373 w 12192000"/>
              <a:gd name="connsiteY27" fmla="*/ 392294 h 392294"/>
              <a:gd name="connsiteX28" fmla="*/ 7559040 w 12192000"/>
              <a:gd name="connsiteY28" fmla="*/ 392294 h 392294"/>
              <a:gd name="connsiteX29" fmla="*/ 7247467 w 12192000"/>
              <a:gd name="connsiteY29" fmla="*/ 392294 h 392294"/>
              <a:gd name="connsiteX30" fmla="*/ 6448213 w 12192000"/>
              <a:gd name="connsiteY30" fmla="*/ 392294 h 392294"/>
              <a:gd name="connsiteX31" fmla="*/ 5527040 w 12192000"/>
              <a:gd name="connsiteY31" fmla="*/ 392294 h 392294"/>
              <a:gd name="connsiteX32" fmla="*/ 4727787 w 12192000"/>
              <a:gd name="connsiteY32" fmla="*/ 392294 h 392294"/>
              <a:gd name="connsiteX33" fmla="*/ 4050453 w 12192000"/>
              <a:gd name="connsiteY33" fmla="*/ 392294 h 392294"/>
              <a:gd name="connsiteX34" fmla="*/ 3373120 w 12192000"/>
              <a:gd name="connsiteY34" fmla="*/ 392294 h 392294"/>
              <a:gd name="connsiteX35" fmla="*/ 2573867 w 12192000"/>
              <a:gd name="connsiteY35" fmla="*/ 392294 h 392294"/>
              <a:gd name="connsiteX36" fmla="*/ 1774613 w 12192000"/>
              <a:gd name="connsiteY36" fmla="*/ 392294 h 392294"/>
              <a:gd name="connsiteX37" fmla="*/ 1341120 w 12192000"/>
              <a:gd name="connsiteY37" fmla="*/ 392294 h 392294"/>
              <a:gd name="connsiteX38" fmla="*/ 907627 w 12192000"/>
              <a:gd name="connsiteY38" fmla="*/ 392294 h 392294"/>
              <a:gd name="connsiteX39" fmla="*/ 0 w 12192000"/>
              <a:gd name="connsiteY39" fmla="*/ 392294 h 392294"/>
              <a:gd name="connsiteX40" fmla="*/ 0 w 12192000"/>
              <a:gd name="connsiteY40" fmla="*/ 0 h 392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192000" h="392294" fill="none" extrusionOk="0">
                <a:moveTo>
                  <a:pt x="0" y="0"/>
                </a:moveTo>
                <a:cubicBezTo>
                  <a:pt x="105109" y="358"/>
                  <a:pt x="248222" y="11262"/>
                  <a:pt x="311573" y="0"/>
                </a:cubicBezTo>
                <a:cubicBezTo>
                  <a:pt x="374924" y="-11262"/>
                  <a:pt x="504372" y="-3497"/>
                  <a:pt x="623147" y="0"/>
                </a:cubicBezTo>
                <a:cubicBezTo>
                  <a:pt x="741922" y="3497"/>
                  <a:pt x="1097737" y="24656"/>
                  <a:pt x="1300480" y="0"/>
                </a:cubicBezTo>
                <a:cubicBezTo>
                  <a:pt x="1503223" y="-24656"/>
                  <a:pt x="1890293" y="29435"/>
                  <a:pt x="2099733" y="0"/>
                </a:cubicBezTo>
                <a:cubicBezTo>
                  <a:pt x="2309173" y="-29435"/>
                  <a:pt x="2468762" y="-22939"/>
                  <a:pt x="2777067" y="0"/>
                </a:cubicBezTo>
                <a:cubicBezTo>
                  <a:pt x="3085372" y="22939"/>
                  <a:pt x="3331390" y="15016"/>
                  <a:pt x="3698240" y="0"/>
                </a:cubicBezTo>
                <a:cubicBezTo>
                  <a:pt x="4065090" y="-15016"/>
                  <a:pt x="4061362" y="18826"/>
                  <a:pt x="4253653" y="0"/>
                </a:cubicBezTo>
                <a:cubicBezTo>
                  <a:pt x="4445944" y="-18826"/>
                  <a:pt x="4786136" y="30039"/>
                  <a:pt x="4930987" y="0"/>
                </a:cubicBezTo>
                <a:cubicBezTo>
                  <a:pt x="5075838" y="-30039"/>
                  <a:pt x="5526790" y="-36951"/>
                  <a:pt x="5852160" y="0"/>
                </a:cubicBezTo>
                <a:cubicBezTo>
                  <a:pt x="6177530" y="36951"/>
                  <a:pt x="6565808" y="29903"/>
                  <a:pt x="6773333" y="0"/>
                </a:cubicBezTo>
                <a:cubicBezTo>
                  <a:pt x="6980858" y="-29903"/>
                  <a:pt x="7126285" y="-6855"/>
                  <a:pt x="7328747" y="0"/>
                </a:cubicBezTo>
                <a:cubicBezTo>
                  <a:pt x="7531209" y="6855"/>
                  <a:pt x="7762672" y="13405"/>
                  <a:pt x="8006080" y="0"/>
                </a:cubicBezTo>
                <a:cubicBezTo>
                  <a:pt x="8249488" y="-13405"/>
                  <a:pt x="8193561" y="479"/>
                  <a:pt x="8317653" y="0"/>
                </a:cubicBezTo>
                <a:cubicBezTo>
                  <a:pt x="8441745" y="-479"/>
                  <a:pt x="8834906" y="-41995"/>
                  <a:pt x="9238827" y="0"/>
                </a:cubicBezTo>
                <a:cubicBezTo>
                  <a:pt x="9642748" y="41995"/>
                  <a:pt x="9470719" y="-2978"/>
                  <a:pt x="9672320" y="0"/>
                </a:cubicBezTo>
                <a:cubicBezTo>
                  <a:pt x="9873921" y="2978"/>
                  <a:pt x="10169475" y="-5323"/>
                  <a:pt x="10593493" y="0"/>
                </a:cubicBezTo>
                <a:cubicBezTo>
                  <a:pt x="11017511" y="5323"/>
                  <a:pt x="11069016" y="23226"/>
                  <a:pt x="11514667" y="0"/>
                </a:cubicBezTo>
                <a:cubicBezTo>
                  <a:pt x="11960318" y="-23226"/>
                  <a:pt x="11969208" y="-27832"/>
                  <a:pt x="12192000" y="0"/>
                </a:cubicBezTo>
                <a:cubicBezTo>
                  <a:pt x="12182363" y="92599"/>
                  <a:pt x="12177824" y="279605"/>
                  <a:pt x="12192000" y="392294"/>
                </a:cubicBezTo>
                <a:cubicBezTo>
                  <a:pt x="12025083" y="405316"/>
                  <a:pt x="11865070" y="418082"/>
                  <a:pt x="11636587" y="392294"/>
                </a:cubicBezTo>
                <a:cubicBezTo>
                  <a:pt x="11408104" y="366506"/>
                  <a:pt x="11408938" y="379175"/>
                  <a:pt x="11203093" y="392294"/>
                </a:cubicBezTo>
                <a:cubicBezTo>
                  <a:pt x="10997248" y="405413"/>
                  <a:pt x="10932872" y="385866"/>
                  <a:pt x="10769600" y="392294"/>
                </a:cubicBezTo>
                <a:cubicBezTo>
                  <a:pt x="10606328" y="398722"/>
                  <a:pt x="10481983" y="402025"/>
                  <a:pt x="10214187" y="392294"/>
                </a:cubicBezTo>
                <a:cubicBezTo>
                  <a:pt x="9946391" y="382563"/>
                  <a:pt x="9714827" y="421984"/>
                  <a:pt x="9536853" y="392294"/>
                </a:cubicBezTo>
                <a:cubicBezTo>
                  <a:pt x="9358879" y="362604"/>
                  <a:pt x="9278281" y="371819"/>
                  <a:pt x="9103360" y="392294"/>
                </a:cubicBezTo>
                <a:cubicBezTo>
                  <a:pt x="8928439" y="412769"/>
                  <a:pt x="8940762" y="381666"/>
                  <a:pt x="8791787" y="392294"/>
                </a:cubicBezTo>
                <a:cubicBezTo>
                  <a:pt x="8642812" y="402922"/>
                  <a:pt x="8485006" y="365688"/>
                  <a:pt x="8236373" y="392294"/>
                </a:cubicBezTo>
                <a:cubicBezTo>
                  <a:pt x="7987740" y="418900"/>
                  <a:pt x="7761124" y="359758"/>
                  <a:pt x="7559040" y="392294"/>
                </a:cubicBezTo>
                <a:cubicBezTo>
                  <a:pt x="7356956" y="424830"/>
                  <a:pt x="7394039" y="396979"/>
                  <a:pt x="7247467" y="392294"/>
                </a:cubicBezTo>
                <a:cubicBezTo>
                  <a:pt x="7100895" y="387609"/>
                  <a:pt x="6761286" y="381991"/>
                  <a:pt x="6448213" y="392294"/>
                </a:cubicBezTo>
                <a:cubicBezTo>
                  <a:pt x="6135140" y="402597"/>
                  <a:pt x="5962827" y="362506"/>
                  <a:pt x="5527040" y="392294"/>
                </a:cubicBezTo>
                <a:cubicBezTo>
                  <a:pt x="5091253" y="422082"/>
                  <a:pt x="4907488" y="377751"/>
                  <a:pt x="4727787" y="392294"/>
                </a:cubicBezTo>
                <a:cubicBezTo>
                  <a:pt x="4548086" y="406837"/>
                  <a:pt x="4316330" y="403390"/>
                  <a:pt x="4050453" y="392294"/>
                </a:cubicBezTo>
                <a:cubicBezTo>
                  <a:pt x="3784576" y="381198"/>
                  <a:pt x="3707551" y="403031"/>
                  <a:pt x="3373120" y="392294"/>
                </a:cubicBezTo>
                <a:cubicBezTo>
                  <a:pt x="3038689" y="381557"/>
                  <a:pt x="2891998" y="391534"/>
                  <a:pt x="2573867" y="392294"/>
                </a:cubicBezTo>
                <a:cubicBezTo>
                  <a:pt x="2255736" y="393054"/>
                  <a:pt x="2099388" y="392859"/>
                  <a:pt x="1774613" y="392294"/>
                </a:cubicBezTo>
                <a:cubicBezTo>
                  <a:pt x="1449838" y="391729"/>
                  <a:pt x="1430436" y="407272"/>
                  <a:pt x="1341120" y="392294"/>
                </a:cubicBezTo>
                <a:cubicBezTo>
                  <a:pt x="1251804" y="377316"/>
                  <a:pt x="1108349" y="376882"/>
                  <a:pt x="907627" y="392294"/>
                </a:cubicBezTo>
                <a:cubicBezTo>
                  <a:pt x="706905" y="407706"/>
                  <a:pt x="424157" y="428861"/>
                  <a:pt x="0" y="392294"/>
                </a:cubicBezTo>
                <a:cubicBezTo>
                  <a:pt x="11184" y="226055"/>
                  <a:pt x="-17304" y="92912"/>
                  <a:pt x="0" y="0"/>
                </a:cubicBezTo>
                <a:close/>
              </a:path>
              <a:path w="12192000" h="392294" stroke="0" extrusionOk="0">
                <a:moveTo>
                  <a:pt x="0" y="0"/>
                </a:moveTo>
                <a:cubicBezTo>
                  <a:pt x="103503" y="-1369"/>
                  <a:pt x="270438" y="903"/>
                  <a:pt x="433493" y="0"/>
                </a:cubicBezTo>
                <a:cubicBezTo>
                  <a:pt x="596548" y="-903"/>
                  <a:pt x="723462" y="-2397"/>
                  <a:pt x="866987" y="0"/>
                </a:cubicBezTo>
                <a:cubicBezTo>
                  <a:pt x="1010512" y="2397"/>
                  <a:pt x="1369185" y="30149"/>
                  <a:pt x="1666240" y="0"/>
                </a:cubicBezTo>
                <a:cubicBezTo>
                  <a:pt x="1963295" y="-30149"/>
                  <a:pt x="2095159" y="29865"/>
                  <a:pt x="2343573" y="0"/>
                </a:cubicBezTo>
                <a:cubicBezTo>
                  <a:pt x="2591987" y="-29865"/>
                  <a:pt x="2780738" y="18342"/>
                  <a:pt x="3020907" y="0"/>
                </a:cubicBezTo>
                <a:cubicBezTo>
                  <a:pt x="3261076" y="-18342"/>
                  <a:pt x="3465560" y="3789"/>
                  <a:pt x="3698240" y="0"/>
                </a:cubicBezTo>
                <a:cubicBezTo>
                  <a:pt x="3930920" y="-3789"/>
                  <a:pt x="3925563" y="-14564"/>
                  <a:pt x="4009813" y="0"/>
                </a:cubicBezTo>
                <a:cubicBezTo>
                  <a:pt x="4094063" y="14564"/>
                  <a:pt x="4471176" y="17706"/>
                  <a:pt x="4687147" y="0"/>
                </a:cubicBezTo>
                <a:cubicBezTo>
                  <a:pt x="4903118" y="-17706"/>
                  <a:pt x="5368657" y="-17632"/>
                  <a:pt x="5608320" y="0"/>
                </a:cubicBezTo>
                <a:cubicBezTo>
                  <a:pt x="5847983" y="17632"/>
                  <a:pt x="6116667" y="37303"/>
                  <a:pt x="6529493" y="0"/>
                </a:cubicBezTo>
                <a:cubicBezTo>
                  <a:pt x="6942319" y="-37303"/>
                  <a:pt x="7009021" y="11478"/>
                  <a:pt x="7450667" y="0"/>
                </a:cubicBezTo>
                <a:cubicBezTo>
                  <a:pt x="7892313" y="-11478"/>
                  <a:pt x="8049799" y="-19216"/>
                  <a:pt x="8249920" y="0"/>
                </a:cubicBezTo>
                <a:cubicBezTo>
                  <a:pt x="8450041" y="19216"/>
                  <a:pt x="8604734" y="15580"/>
                  <a:pt x="8805333" y="0"/>
                </a:cubicBezTo>
                <a:cubicBezTo>
                  <a:pt x="9005932" y="-15580"/>
                  <a:pt x="9043137" y="-3052"/>
                  <a:pt x="9116907" y="0"/>
                </a:cubicBezTo>
                <a:cubicBezTo>
                  <a:pt x="9190677" y="3052"/>
                  <a:pt x="9543435" y="16600"/>
                  <a:pt x="9672320" y="0"/>
                </a:cubicBezTo>
                <a:cubicBezTo>
                  <a:pt x="9801205" y="-16600"/>
                  <a:pt x="9994484" y="-14545"/>
                  <a:pt x="10105813" y="0"/>
                </a:cubicBezTo>
                <a:cubicBezTo>
                  <a:pt x="10217142" y="14545"/>
                  <a:pt x="10658091" y="-27050"/>
                  <a:pt x="10905067" y="0"/>
                </a:cubicBezTo>
                <a:cubicBezTo>
                  <a:pt x="11152043" y="27050"/>
                  <a:pt x="11228278" y="-18923"/>
                  <a:pt x="11460480" y="0"/>
                </a:cubicBezTo>
                <a:cubicBezTo>
                  <a:pt x="11692682" y="18923"/>
                  <a:pt x="11987982" y="31101"/>
                  <a:pt x="12192000" y="0"/>
                </a:cubicBezTo>
                <a:cubicBezTo>
                  <a:pt x="12195086" y="129024"/>
                  <a:pt x="12189135" y="304488"/>
                  <a:pt x="12192000" y="392294"/>
                </a:cubicBezTo>
                <a:cubicBezTo>
                  <a:pt x="11861697" y="431543"/>
                  <a:pt x="11590815" y="436465"/>
                  <a:pt x="11270827" y="392294"/>
                </a:cubicBezTo>
                <a:cubicBezTo>
                  <a:pt x="10950839" y="348123"/>
                  <a:pt x="11102647" y="385619"/>
                  <a:pt x="10959253" y="392294"/>
                </a:cubicBezTo>
                <a:cubicBezTo>
                  <a:pt x="10815859" y="398969"/>
                  <a:pt x="10720181" y="396152"/>
                  <a:pt x="10525760" y="392294"/>
                </a:cubicBezTo>
                <a:cubicBezTo>
                  <a:pt x="10331339" y="388436"/>
                  <a:pt x="10223984" y="387344"/>
                  <a:pt x="9970347" y="392294"/>
                </a:cubicBezTo>
                <a:cubicBezTo>
                  <a:pt x="9716710" y="397244"/>
                  <a:pt x="9409352" y="347699"/>
                  <a:pt x="9049173" y="392294"/>
                </a:cubicBezTo>
                <a:cubicBezTo>
                  <a:pt x="8688994" y="436889"/>
                  <a:pt x="8552862" y="399881"/>
                  <a:pt x="8128000" y="392294"/>
                </a:cubicBezTo>
                <a:cubicBezTo>
                  <a:pt x="7703138" y="384707"/>
                  <a:pt x="7684018" y="384817"/>
                  <a:pt x="7572587" y="392294"/>
                </a:cubicBezTo>
                <a:cubicBezTo>
                  <a:pt x="7461156" y="399771"/>
                  <a:pt x="7228015" y="396004"/>
                  <a:pt x="7139093" y="392294"/>
                </a:cubicBezTo>
                <a:cubicBezTo>
                  <a:pt x="7050171" y="388584"/>
                  <a:pt x="6645417" y="377375"/>
                  <a:pt x="6461760" y="392294"/>
                </a:cubicBezTo>
                <a:cubicBezTo>
                  <a:pt x="6278103" y="407213"/>
                  <a:pt x="6092361" y="386035"/>
                  <a:pt x="5906347" y="392294"/>
                </a:cubicBezTo>
                <a:cubicBezTo>
                  <a:pt x="5720333" y="398553"/>
                  <a:pt x="5346186" y="388847"/>
                  <a:pt x="4985173" y="392294"/>
                </a:cubicBezTo>
                <a:cubicBezTo>
                  <a:pt x="4624160" y="395741"/>
                  <a:pt x="4756096" y="374703"/>
                  <a:pt x="4551680" y="392294"/>
                </a:cubicBezTo>
                <a:cubicBezTo>
                  <a:pt x="4347264" y="409885"/>
                  <a:pt x="4176575" y="368099"/>
                  <a:pt x="3874347" y="392294"/>
                </a:cubicBezTo>
                <a:cubicBezTo>
                  <a:pt x="3572119" y="416489"/>
                  <a:pt x="3473207" y="406534"/>
                  <a:pt x="3075093" y="392294"/>
                </a:cubicBezTo>
                <a:cubicBezTo>
                  <a:pt x="2676979" y="378054"/>
                  <a:pt x="2821824" y="379991"/>
                  <a:pt x="2641600" y="392294"/>
                </a:cubicBezTo>
                <a:cubicBezTo>
                  <a:pt x="2461376" y="404597"/>
                  <a:pt x="2135846" y="352147"/>
                  <a:pt x="1720427" y="392294"/>
                </a:cubicBezTo>
                <a:cubicBezTo>
                  <a:pt x="1305008" y="432441"/>
                  <a:pt x="1492352" y="399541"/>
                  <a:pt x="1286933" y="392294"/>
                </a:cubicBezTo>
                <a:cubicBezTo>
                  <a:pt x="1081514" y="385047"/>
                  <a:pt x="880257" y="417033"/>
                  <a:pt x="731520" y="392294"/>
                </a:cubicBezTo>
                <a:cubicBezTo>
                  <a:pt x="582783" y="367555"/>
                  <a:pt x="324828" y="419578"/>
                  <a:pt x="0" y="392294"/>
                </a:cubicBezTo>
                <a:cubicBezTo>
                  <a:pt x="-3480" y="290997"/>
                  <a:pt x="-8156" y="140234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73600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 dirty="0">
              <a:solidFill>
                <a:schemeClr val="tx1"/>
              </a:solidFill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117D8B2C-0555-B4B9-DA7F-9AB31894E25F}"/>
              </a:ext>
            </a:extLst>
          </p:cNvPr>
          <p:cNvSpPr txBox="1"/>
          <p:nvPr/>
        </p:nvSpPr>
        <p:spPr>
          <a:xfrm>
            <a:off x="358646" y="931968"/>
            <a:ext cx="9547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UTM Avo" panose="02040603050506020204" pitchFamily="18" charset="0"/>
              </a:rPr>
              <a:t>BIỂU ĐỒ USE-CASES</a:t>
            </a: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3ED60DAB-8EC9-5A2C-571A-FE1FD017D5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72138" y="221736"/>
            <a:ext cx="1642472" cy="680192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C2722593-4132-DE84-EC86-ABAB4529BD91}"/>
              </a:ext>
            </a:extLst>
          </p:cNvPr>
          <p:cNvSpPr txBox="1"/>
          <p:nvPr/>
        </p:nvSpPr>
        <p:spPr>
          <a:xfrm>
            <a:off x="7393021" y="944188"/>
            <a:ext cx="4440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UTM Avo" panose="02040603050506020204" pitchFamily="18" charset="0"/>
              </a:rPr>
              <a:t>USE-CASES CHART</a:t>
            </a:r>
            <a:endParaRPr lang="vi-VN" sz="1400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40EEBA66-DAF2-0C75-6A6A-2D4F495F22A0}"/>
              </a:ext>
            </a:extLst>
          </p:cNvPr>
          <p:cNvSpPr txBox="1"/>
          <p:nvPr/>
        </p:nvSpPr>
        <p:spPr>
          <a:xfrm>
            <a:off x="358646" y="1543305"/>
            <a:ext cx="9547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latin typeface="UTM Avo" panose="02040603050506020204" pitchFamily="18" charset="0"/>
              </a:rPr>
              <a:t>Quản</a:t>
            </a:r>
            <a:r>
              <a:rPr lang="en-US" sz="1600" b="1" dirty="0">
                <a:latin typeface="UTM Avo" panose="02040603050506020204" pitchFamily="18" charset="0"/>
              </a:rPr>
              <a:t> </a:t>
            </a:r>
            <a:r>
              <a:rPr lang="en-US" sz="1600" b="1" dirty="0" err="1">
                <a:latin typeface="UTM Avo" panose="02040603050506020204" pitchFamily="18" charset="0"/>
              </a:rPr>
              <a:t>lý</a:t>
            </a:r>
            <a:r>
              <a:rPr lang="en-US" sz="1600" b="1" dirty="0">
                <a:latin typeface="UTM Avo" panose="02040603050506020204" pitchFamily="18" charset="0"/>
              </a:rPr>
              <a:t> </a:t>
            </a:r>
            <a:r>
              <a:rPr lang="en-US" sz="1600" b="1" dirty="0" err="1">
                <a:latin typeface="UTM Avo" panose="02040603050506020204" pitchFamily="18" charset="0"/>
              </a:rPr>
              <a:t>nhà</a:t>
            </a:r>
            <a:r>
              <a:rPr lang="en-US" sz="1600" b="1" dirty="0">
                <a:latin typeface="UTM Avo" panose="02040603050506020204" pitchFamily="18" charset="0"/>
              </a:rPr>
              <a:t> </a:t>
            </a:r>
            <a:r>
              <a:rPr lang="en-US" sz="1600" b="1" dirty="0" err="1">
                <a:latin typeface="UTM Avo" panose="02040603050506020204" pitchFamily="18" charset="0"/>
              </a:rPr>
              <a:t>cung</a:t>
            </a:r>
            <a:r>
              <a:rPr lang="en-US" sz="1600" b="1" dirty="0">
                <a:latin typeface="UTM Avo" panose="02040603050506020204" pitchFamily="18" charset="0"/>
              </a:rPr>
              <a:t> </a:t>
            </a:r>
            <a:r>
              <a:rPr lang="en-US" sz="1600" b="1" dirty="0" err="1">
                <a:latin typeface="UTM Avo" panose="02040603050506020204" pitchFamily="18" charset="0"/>
              </a:rPr>
              <a:t>cấp</a:t>
            </a:r>
            <a:r>
              <a:rPr lang="en-US" sz="1600" b="1" dirty="0">
                <a:latin typeface="UTM Avo" panose="02040603050506020204" pitchFamily="18" charset="0"/>
              </a:rPr>
              <a:t>: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99D052D2-C3A4-7313-0B3B-D4B7B1142C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0231" y="2036476"/>
            <a:ext cx="7611537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52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Hình ảnh 8">
            <a:extLst>
              <a:ext uri="{FF2B5EF4-FFF2-40B4-BE49-F238E27FC236}">
                <a16:creationId xmlns:a16="http://schemas.microsoft.com/office/drawing/2014/main" id="{AD9A76DB-D82E-E3C9-B6C4-7AE27808A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5468" y="388122"/>
            <a:ext cx="2033230" cy="842016"/>
          </a:xfrm>
          <a:prstGeom prst="rect">
            <a:avLst/>
          </a:prstGeom>
        </p:spPr>
      </p:pic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9013434F-A0C2-FDCD-893B-4211F13D2618}"/>
              </a:ext>
            </a:extLst>
          </p:cNvPr>
          <p:cNvSpPr txBox="1"/>
          <p:nvPr/>
        </p:nvSpPr>
        <p:spPr>
          <a:xfrm>
            <a:off x="859523" y="434233"/>
            <a:ext cx="3939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D6313B"/>
                </a:solidFill>
                <a:latin typeface="UTM Avo" panose="02040603050506020204" pitchFamily="18" charset="0"/>
                <a:cs typeface="Segoe UI" panose="020B0502040204020203" pitchFamily="34" charset="0"/>
              </a:rPr>
              <a:t>ĐẠI HỌC BÁCH KHOA HÀ NỘI</a:t>
            </a:r>
          </a:p>
        </p:txBody>
      </p:sp>
      <p:pic>
        <p:nvPicPr>
          <p:cNvPr id="30" name="Picture 2" descr="Mẫu thiết kế logo trường Đại Học Bách Khoa Hà Nội Vector | Thiết kế logo,  Trường đại học, Đại học">
            <a:extLst>
              <a:ext uri="{FF2B5EF4-FFF2-40B4-BE49-F238E27FC236}">
                <a16:creationId xmlns:a16="http://schemas.microsoft.com/office/drawing/2014/main" id="{CEDCBAFF-7E8D-CBB0-EADC-0BCE6E85B5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67"/>
          <a:stretch/>
        </p:blipFill>
        <p:spPr bwMode="auto">
          <a:xfrm>
            <a:off x="438909" y="427003"/>
            <a:ext cx="378971" cy="56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2A1B0B40-0457-F8F1-E9E8-5E3637C3BAD5}"/>
              </a:ext>
            </a:extLst>
          </p:cNvPr>
          <p:cNvSpPr txBox="1"/>
          <p:nvPr/>
        </p:nvSpPr>
        <p:spPr>
          <a:xfrm>
            <a:off x="859523" y="718461"/>
            <a:ext cx="35820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UTM Avo" panose="02040603050506020204" pitchFamily="18" charset="0"/>
                <a:cs typeface="Segoe UI" panose="020B0502040204020203" pitchFamily="34" charset="0"/>
              </a:rPr>
              <a:t>KHOA TOÁN – TIN</a:t>
            </a:r>
            <a:endParaRPr lang="en-US" sz="1200" dirty="0">
              <a:latin typeface="UTM Avo" panose="02040603050506020204" pitchFamily="18" charset="0"/>
              <a:cs typeface="Segoe UI" panose="020B0502040204020203" pitchFamily="34" charset="0"/>
            </a:endParaRPr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EEDA8D2D-9B5C-562C-2B91-9A49BB4FC6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2E39B59-8291-8553-D940-612D8B7215AA}"/>
              </a:ext>
            </a:extLst>
          </p:cNvPr>
          <p:cNvSpPr/>
          <p:nvPr/>
        </p:nvSpPr>
        <p:spPr>
          <a:xfrm>
            <a:off x="0" y="2413000"/>
            <a:ext cx="12192000" cy="20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C82DF32E-A2AF-73ED-3501-55DEC9BAC411}"/>
              </a:ext>
            </a:extLst>
          </p:cNvPr>
          <p:cNvSpPr txBox="1"/>
          <p:nvPr/>
        </p:nvSpPr>
        <p:spPr>
          <a:xfrm>
            <a:off x="3378827" y="2879873"/>
            <a:ext cx="681912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atin typeface="UTM Avo" panose="02040603050506020204" pitchFamily="18" charset="0"/>
              </a:rPr>
              <a:t>MỤC LỤC</a:t>
            </a:r>
            <a:endParaRPr lang="vi-VN" sz="4400" dirty="0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DA28336B-8D46-2A21-52C4-60000598D9E7}"/>
              </a:ext>
            </a:extLst>
          </p:cNvPr>
          <p:cNvSpPr txBox="1"/>
          <p:nvPr/>
        </p:nvSpPr>
        <p:spPr>
          <a:xfrm>
            <a:off x="3897737" y="3656707"/>
            <a:ext cx="5781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UTM Avo" panose="02040603050506020204" pitchFamily="18" charset="0"/>
              </a:rPr>
              <a:t>INDEX</a:t>
            </a:r>
            <a:endParaRPr lang="vi-VN" sz="2000" dirty="0"/>
          </a:p>
        </p:txBody>
      </p:sp>
      <p:sp>
        <p:nvSpPr>
          <p:cNvPr id="7" name="Hình chữ nhật: Góc Tròn 6">
            <a:extLst>
              <a:ext uri="{FF2B5EF4-FFF2-40B4-BE49-F238E27FC236}">
                <a16:creationId xmlns:a16="http://schemas.microsoft.com/office/drawing/2014/main" id="{AC5C6584-8CE9-3D24-D1AC-52D0D553D3B0}"/>
              </a:ext>
            </a:extLst>
          </p:cNvPr>
          <p:cNvSpPr/>
          <p:nvPr/>
        </p:nvSpPr>
        <p:spPr>
          <a:xfrm>
            <a:off x="3336923" y="2794000"/>
            <a:ext cx="1385717" cy="127945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61797A3E-3B54-9C12-3B57-7CD8A5812059}"/>
              </a:ext>
            </a:extLst>
          </p:cNvPr>
          <p:cNvSpPr txBox="1"/>
          <p:nvPr/>
        </p:nvSpPr>
        <p:spPr>
          <a:xfrm>
            <a:off x="3472388" y="2710219"/>
            <a:ext cx="14599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latin typeface="UTM Avo" panose="02040603050506020204" pitchFamily="18" charset="0"/>
              </a:rPr>
              <a:t>0.</a:t>
            </a:r>
            <a:endParaRPr lang="vi-VN" sz="8800" b="1" dirty="0"/>
          </a:p>
        </p:txBody>
      </p:sp>
      <p:sp>
        <p:nvSpPr>
          <p:cNvPr id="2" name="Hình chữ nhật: Góc Tròn 12">
            <a:extLst>
              <a:ext uri="{FF2B5EF4-FFF2-40B4-BE49-F238E27FC236}">
                <a16:creationId xmlns:a16="http://schemas.microsoft.com/office/drawing/2014/main" id="{06382489-A41F-FD8D-2F7C-4AA2ACEE807E}"/>
              </a:ext>
            </a:extLst>
          </p:cNvPr>
          <p:cNvSpPr/>
          <p:nvPr/>
        </p:nvSpPr>
        <p:spPr>
          <a:xfrm>
            <a:off x="-8854119" y="2777739"/>
            <a:ext cx="3110530" cy="563244"/>
          </a:xfrm>
          <a:custGeom>
            <a:avLst/>
            <a:gdLst>
              <a:gd name="connsiteX0" fmla="*/ 0 w 3801504"/>
              <a:gd name="connsiteY0" fmla="*/ 281622 h 563244"/>
              <a:gd name="connsiteX1" fmla="*/ 281622 w 3801504"/>
              <a:gd name="connsiteY1" fmla="*/ 0 h 563244"/>
              <a:gd name="connsiteX2" fmla="*/ 3519882 w 3801504"/>
              <a:gd name="connsiteY2" fmla="*/ 0 h 563244"/>
              <a:gd name="connsiteX3" fmla="*/ 3801504 w 3801504"/>
              <a:gd name="connsiteY3" fmla="*/ 281622 h 563244"/>
              <a:gd name="connsiteX4" fmla="*/ 3801504 w 3801504"/>
              <a:gd name="connsiteY4" fmla="*/ 281622 h 563244"/>
              <a:gd name="connsiteX5" fmla="*/ 3519882 w 3801504"/>
              <a:gd name="connsiteY5" fmla="*/ 563244 h 563244"/>
              <a:gd name="connsiteX6" fmla="*/ 281622 w 3801504"/>
              <a:gd name="connsiteY6" fmla="*/ 563244 h 563244"/>
              <a:gd name="connsiteX7" fmla="*/ 0 w 3801504"/>
              <a:gd name="connsiteY7" fmla="*/ 281622 h 563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1504" h="563244" fill="none" extrusionOk="0">
                <a:moveTo>
                  <a:pt x="0" y="281622"/>
                </a:moveTo>
                <a:cubicBezTo>
                  <a:pt x="12149" y="118061"/>
                  <a:pt x="97273" y="-2642"/>
                  <a:pt x="281622" y="0"/>
                </a:cubicBezTo>
                <a:cubicBezTo>
                  <a:pt x="1334111" y="-30137"/>
                  <a:pt x="3099324" y="16516"/>
                  <a:pt x="3519882" y="0"/>
                </a:cubicBezTo>
                <a:cubicBezTo>
                  <a:pt x="3676723" y="-1636"/>
                  <a:pt x="3810340" y="99425"/>
                  <a:pt x="3801504" y="281622"/>
                </a:cubicBezTo>
                <a:lnTo>
                  <a:pt x="3801504" y="281622"/>
                </a:lnTo>
                <a:cubicBezTo>
                  <a:pt x="3818417" y="458651"/>
                  <a:pt x="3674272" y="558893"/>
                  <a:pt x="3519882" y="563244"/>
                </a:cubicBezTo>
                <a:cubicBezTo>
                  <a:pt x="2806995" y="646789"/>
                  <a:pt x="1493098" y="472075"/>
                  <a:pt x="281622" y="563244"/>
                </a:cubicBezTo>
                <a:cubicBezTo>
                  <a:pt x="139206" y="567245"/>
                  <a:pt x="-1862" y="419983"/>
                  <a:pt x="0" y="281622"/>
                </a:cubicBezTo>
                <a:close/>
              </a:path>
              <a:path w="3801504" h="563244" stroke="0" extrusionOk="0">
                <a:moveTo>
                  <a:pt x="0" y="281622"/>
                </a:moveTo>
                <a:cubicBezTo>
                  <a:pt x="-22622" y="118520"/>
                  <a:pt x="122807" y="-8164"/>
                  <a:pt x="281622" y="0"/>
                </a:cubicBezTo>
                <a:cubicBezTo>
                  <a:pt x="1878175" y="-43449"/>
                  <a:pt x="1971038" y="10018"/>
                  <a:pt x="3519882" y="0"/>
                </a:cubicBezTo>
                <a:cubicBezTo>
                  <a:pt x="3660040" y="21831"/>
                  <a:pt x="3800652" y="109297"/>
                  <a:pt x="3801504" y="281622"/>
                </a:cubicBezTo>
                <a:lnTo>
                  <a:pt x="3801504" y="281622"/>
                </a:lnTo>
                <a:cubicBezTo>
                  <a:pt x="3781640" y="444297"/>
                  <a:pt x="3668027" y="552359"/>
                  <a:pt x="3519882" y="563244"/>
                </a:cubicBezTo>
                <a:cubicBezTo>
                  <a:pt x="2799255" y="530253"/>
                  <a:pt x="1293460" y="589805"/>
                  <a:pt x="281622" y="563244"/>
                </a:cubicBezTo>
                <a:cubicBezTo>
                  <a:pt x="130116" y="571090"/>
                  <a:pt x="-6580" y="443800"/>
                  <a:pt x="0" y="281622"/>
                </a:cubicBezTo>
                <a:close/>
              </a:path>
            </a:pathLst>
          </a:custGeom>
          <a:solidFill>
            <a:srgbClr val="F8FBFE"/>
          </a:solidFill>
          <a:ln cap="flat" cmpd="dbl">
            <a:solidFill>
              <a:schemeClr val="tx2">
                <a:lumMod val="90000"/>
                <a:lumOff val="1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Hình Bầu dục 35">
            <a:extLst>
              <a:ext uri="{FF2B5EF4-FFF2-40B4-BE49-F238E27FC236}">
                <a16:creationId xmlns:a16="http://schemas.microsoft.com/office/drawing/2014/main" id="{05211A27-2C7E-19C5-2A33-8C1371F0B994}"/>
              </a:ext>
            </a:extLst>
          </p:cNvPr>
          <p:cNvSpPr/>
          <p:nvPr/>
        </p:nvSpPr>
        <p:spPr>
          <a:xfrm>
            <a:off x="-8854119" y="2650349"/>
            <a:ext cx="750484" cy="750484"/>
          </a:xfrm>
          <a:custGeom>
            <a:avLst/>
            <a:gdLst>
              <a:gd name="connsiteX0" fmla="*/ 0 w 750484"/>
              <a:gd name="connsiteY0" fmla="*/ 375242 h 750484"/>
              <a:gd name="connsiteX1" fmla="*/ 375242 w 750484"/>
              <a:gd name="connsiteY1" fmla="*/ 0 h 750484"/>
              <a:gd name="connsiteX2" fmla="*/ 750484 w 750484"/>
              <a:gd name="connsiteY2" fmla="*/ 375242 h 750484"/>
              <a:gd name="connsiteX3" fmla="*/ 375242 w 750484"/>
              <a:gd name="connsiteY3" fmla="*/ 750484 h 750484"/>
              <a:gd name="connsiteX4" fmla="*/ 0 w 750484"/>
              <a:gd name="connsiteY4" fmla="*/ 375242 h 75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0484" h="750484" fill="none" extrusionOk="0">
                <a:moveTo>
                  <a:pt x="0" y="375242"/>
                </a:moveTo>
                <a:cubicBezTo>
                  <a:pt x="28351" y="186435"/>
                  <a:pt x="164602" y="-3848"/>
                  <a:pt x="375242" y="0"/>
                </a:cubicBezTo>
                <a:cubicBezTo>
                  <a:pt x="592365" y="23054"/>
                  <a:pt x="750196" y="183720"/>
                  <a:pt x="750484" y="375242"/>
                </a:cubicBezTo>
                <a:cubicBezTo>
                  <a:pt x="750318" y="591898"/>
                  <a:pt x="592877" y="777293"/>
                  <a:pt x="375242" y="750484"/>
                </a:cubicBezTo>
                <a:cubicBezTo>
                  <a:pt x="198181" y="737152"/>
                  <a:pt x="-1869" y="585179"/>
                  <a:pt x="0" y="375242"/>
                </a:cubicBezTo>
                <a:close/>
              </a:path>
              <a:path w="750484" h="750484" stroke="0" extrusionOk="0">
                <a:moveTo>
                  <a:pt x="0" y="375242"/>
                </a:moveTo>
                <a:cubicBezTo>
                  <a:pt x="8458" y="145452"/>
                  <a:pt x="154640" y="-11007"/>
                  <a:pt x="375242" y="0"/>
                </a:cubicBezTo>
                <a:cubicBezTo>
                  <a:pt x="577995" y="-29892"/>
                  <a:pt x="726405" y="182461"/>
                  <a:pt x="750484" y="375242"/>
                </a:cubicBezTo>
                <a:cubicBezTo>
                  <a:pt x="759270" y="580334"/>
                  <a:pt x="566848" y="722467"/>
                  <a:pt x="375242" y="750484"/>
                </a:cubicBezTo>
                <a:cubicBezTo>
                  <a:pt x="150712" y="749546"/>
                  <a:pt x="-920" y="569419"/>
                  <a:pt x="0" y="375242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38100">
            <a:solidFill>
              <a:schemeClr val="tx2">
                <a:lumMod val="90000"/>
                <a:lumOff val="10000"/>
              </a:schemeClr>
            </a:solidFill>
            <a:extLst>
              <a:ext uri="{C807C97D-BFC1-408E-A445-0C87EB9F89A2}">
                <ask:lineSketchStyleProps xmlns:ask="http://schemas.microsoft.com/office/drawing/2018/sketchyshapes" sd="1963851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UTM Avo" panose="02040603050506020204" pitchFamily="18" charset="0"/>
              </a:rPr>
              <a:t>0</a:t>
            </a:r>
          </a:p>
        </p:txBody>
      </p:sp>
      <p:sp>
        <p:nvSpPr>
          <p:cNvPr id="37" name="Hộp Văn bản 36">
            <a:extLst>
              <a:ext uri="{FF2B5EF4-FFF2-40B4-BE49-F238E27FC236}">
                <a16:creationId xmlns:a16="http://schemas.microsoft.com/office/drawing/2014/main" id="{1F902CBD-CE9F-5E9F-3651-FCA1FA9866B3}"/>
              </a:ext>
            </a:extLst>
          </p:cNvPr>
          <p:cNvSpPr txBox="1"/>
          <p:nvPr/>
        </p:nvSpPr>
        <p:spPr>
          <a:xfrm>
            <a:off x="-7948848" y="2890084"/>
            <a:ext cx="3207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UTM Avo" panose="02040603050506020204" pitchFamily="18" charset="0"/>
              </a:rPr>
              <a:t>Giới</a:t>
            </a:r>
            <a:r>
              <a:rPr lang="en-US" sz="1600" dirty="0">
                <a:latin typeface="UTM Avo" panose="02040603050506020204" pitchFamily="18" charset="0"/>
              </a:rPr>
              <a:t> </a:t>
            </a:r>
            <a:r>
              <a:rPr lang="en-US" sz="1600" dirty="0" err="1">
                <a:latin typeface="UTM Avo" panose="02040603050506020204" pitchFamily="18" charset="0"/>
              </a:rPr>
              <a:t>thiệu</a:t>
            </a:r>
            <a:r>
              <a:rPr lang="en-US" sz="1600" dirty="0">
                <a:latin typeface="UTM Avo" panose="02040603050506020204" pitchFamily="18" charset="0"/>
              </a:rPr>
              <a:t> </a:t>
            </a:r>
            <a:r>
              <a:rPr lang="en-US" sz="1600" dirty="0" err="1">
                <a:latin typeface="UTM Avo" panose="02040603050506020204" pitchFamily="18" charset="0"/>
              </a:rPr>
              <a:t>chung</a:t>
            </a:r>
            <a:endParaRPr lang="en-US" sz="1600" dirty="0">
              <a:latin typeface="UTM Avo" panose="02040603050506020204" pitchFamily="18" charset="0"/>
            </a:endParaRPr>
          </a:p>
        </p:txBody>
      </p:sp>
      <p:sp>
        <p:nvSpPr>
          <p:cNvPr id="38" name="Hình chữ nhật: Góc Tròn 12">
            <a:extLst>
              <a:ext uri="{FF2B5EF4-FFF2-40B4-BE49-F238E27FC236}">
                <a16:creationId xmlns:a16="http://schemas.microsoft.com/office/drawing/2014/main" id="{CF4E62BE-6B05-4A0F-3A76-AC21D45B95E6}"/>
              </a:ext>
            </a:extLst>
          </p:cNvPr>
          <p:cNvSpPr/>
          <p:nvPr/>
        </p:nvSpPr>
        <p:spPr>
          <a:xfrm>
            <a:off x="-7864008" y="3784286"/>
            <a:ext cx="3054785" cy="587230"/>
          </a:xfrm>
          <a:custGeom>
            <a:avLst/>
            <a:gdLst>
              <a:gd name="connsiteX0" fmla="*/ 0 w 3801504"/>
              <a:gd name="connsiteY0" fmla="*/ 281622 h 563244"/>
              <a:gd name="connsiteX1" fmla="*/ 281622 w 3801504"/>
              <a:gd name="connsiteY1" fmla="*/ 0 h 563244"/>
              <a:gd name="connsiteX2" fmla="*/ 3519882 w 3801504"/>
              <a:gd name="connsiteY2" fmla="*/ 0 h 563244"/>
              <a:gd name="connsiteX3" fmla="*/ 3801504 w 3801504"/>
              <a:gd name="connsiteY3" fmla="*/ 281622 h 563244"/>
              <a:gd name="connsiteX4" fmla="*/ 3801504 w 3801504"/>
              <a:gd name="connsiteY4" fmla="*/ 281622 h 563244"/>
              <a:gd name="connsiteX5" fmla="*/ 3519882 w 3801504"/>
              <a:gd name="connsiteY5" fmla="*/ 563244 h 563244"/>
              <a:gd name="connsiteX6" fmla="*/ 281622 w 3801504"/>
              <a:gd name="connsiteY6" fmla="*/ 563244 h 563244"/>
              <a:gd name="connsiteX7" fmla="*/ 0 w 3801504"/>
              <a:gd name="connsiteY7" fmla="*/ 281622 h 563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1504" h="563244" fill="none" extrusionOk="0">
                <a:moveTo>
                  <a:pt x="0" y="281622"/>
                </a:moveTo>
                <a:cubicBezTo>
                  <a:pt x="12149" y="118061"/>
                  <a:pt x="97273" y="-2642"/>
                  <a:pt x="281622" y="0"/>
                </a:cubicBezTo>
                <a:cubicBezTo>
                  <a:pt x="1334111" y="-30137"/>
                  <a:pt x="3099324" y="16516"/>
                  <a:pt x="3519882" y="0"/>
                </a:cubicBezTo>
                <a:cubicBezTo>
                  <a:pt x="3676723" y="-1636"/>
                  <a:pt x="3810340" y="99425"/>
                  <a:pt x="3801504" y="281622"/>
                </a:cubicBezTo>
                <a:lnTo>
                  <a:pt x="3801504" y="281622"/>
                </a:lnTo>
                <a:cubicBezTo>
                  <a:pt x="3818417" y="458651"/>
                  <a:pt x="3674272" y="558893"/>
                  <a:pt x="3519882" y="563244"/>
                </a:cubicBezTo>
                <a:cubicBezTo>
                  <a:pt x="2806995" y="646789"/>
                  <a:pt x="1493098" y="472075"/>
                  <a:pt x="281622" y="563244"/>
                </a:cubicBezTo>
                <a:cubicBezTo>
                  <a:pt x="139206" y="567245"/>
                  <a:pt x="-1862" y="419983"/>
                  <a:pt x="0" y="281622"/>
                </a:cubicBezTo>
                <a:close/>
              </a:path>
              <a:path w="3801504" h="563244" stroke="0" extrusionOk="0">
                <a:moveTo>
                  <a:pt x="0" y="281622"/>
                </a:moveTo>
                <a:cubicBezTo>
                  <a:pt x="-22622" y="118520"/>
                  <a:pt x="122807" y="-8164"/>
                  <a:pt x="281622" y="0"/>
                </a:cubicBezTo>
                <a:cubicBezTo>
                  <a:pt x="1878175" y="-43449"/>
                  <a:pt x="1971038" y="10018"/>
                  <a:pt x="3519882" y="0"/>
                </a:cubicBezTo>
                <a:cubicBezTo>
                  <a:pt x="3660040" y="21831"/>
                  <a:pt x="3800652" y="109297"/>
                  <a:pt x="3801504" y="281622"/>
                </a:cubicBezTo>
                <a:lnTo>
                  <a:pt x="3801504" y="281622"/>
                </a:lnTo>
                <a:cubicBezTo>
                  <a:pt x="3781640" y="444297"/>
                  <a:pt x="3668027" y="552359"/>
                  <a:pt x="3519882" y="563244"/>
                </a:cubicBezTo>
                <a:cubicBezTo>
                  <a:pt x="2799255" y="530253"/>
                  <a:pt x="1293460" y="589805"/>
                  <a:pt x="281622" y="563244"/>
                </a:cubicBezTo>
                <a:cubicBezTo>
                  <a:pt x="130116" y="571090"/>
                  <a:pt x="-6580" y="443800"/>
                  <a:pt x="0" y="281622"/>
                </a:cubicBezTo>
                <a:close/>
              </a:path>
            </a:pathLst>
          </a:custGeom>
          <a:solidFill>
            <a:srgbClr val="F8FBFE"/>
          </a:solidFill>
          <a:ln cap="flat" cmpd="dbl">
            <a:solidFill>
              <a:schemeClr val="tx2">
                <a:lumMod val="90000"/>
                <a:lumOff val="1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Hình Bầu dục 38">
            <a:extLst>
              <a:ext uri="{FF2B5EF4-FFF2-40B4-BE49-F238E27FC236}">
                <a16:creationId xmlns:a16="http://schemas.microsoft.com/office/drawing/2014/main" id="{F57B2E7D-DFA4-202B-6F6B-2B2A8D1C7B85}"/>
              </a:ext>
            </a:extLst>
          </p:cNvPr>
          <p:cNvSpPr/>
          <p:nvPr/>
        </p:nvSpPr>
        <p:spPr>
          <a:xfrm>
            <a:off x="-7919753" y="3669847"/>
            <a:ext cx="750484" cy="750484"/>
          </a:xfrm>
          <a:custGeom>
            <a:avLst/>
            <a:gdLst>
              <a:gd name="connsiteX0" fmla="*/ 0 w 750484"/>
              <a:gd name="connsiteY0" fmla="*/ 375242 h 750484"/>
              <a:gd name="connsiteX1" fmla="*/ 375242 w 750484"/>
              <a:gd name="connsiteY1" fmla="*/ 0 h 750484"/>
              <a:gd name="connsiteX2" fmla="*/ 750484 w 750484"/>
              <a:gd name="connsiteY2" fmla="*/ 375242 h 750484"/>
              <a:gd name="connsiteX3" fmla="*/ 375242 w 750484"/>
              <a:gd name="connsiteY3" fmla="*/ 750484 h 750484"/>
              <a:gd name="connsiteX4" fmla="*/ 0 w 750484"/>
              <a:gd name="connsiteY4" fmla="*/ 375242 h 75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0484" h="750484" fill="none" extrusionOk="0">
                <a:moveTo>
                  <a:pt x="0" y="375242"/>
                </a:moveTo>
                <a:cubicBezTo>
                  <a:pt x="28351" y="186435"/>
                  <a:pt x="164602" y="-3848"/>
                  <a:pt x="375242" y="0"/>
                </a:cubicBezTo>
                <a:cubicBezTo>
                  <a:pt x="592365" y="23054"/>
                  <a:pt x="750196" y="183720"/>
                  <a:pt x="750484" y="375242"/>
                </a:cubicBezTo>
                <a:cubicBezTo>
                  <a:pt x="750318" y="591898"/>
                  <a:pt x="592877" y="777293"/>
                  <a:pt x="375242" y="750484"/>
                </a:cubicBezTo>
                <a:cubicBezTo>
                  <a:pt x="198181" y="737152"/>
                  <a:pt x="-1869" y="585179"/>
                  <a:pt x="0" y="375242"/>
                </a:cubicBezTo>
                <a:close/>
              </a:path>
              <a:path w="750484" h="750484" stroke="0" extrusionOk="0">
                <a:moveTo>
                  <a:pt x="0" y="375242"/>
                </a:moveTo>
                <a:cubicBezTo>
                  <a:pt x="8458" y="145452"/>
                  <a:pt x="154640" y="-11007"/>
                  <a:pt x="375242" y="0"/>
                </a:cubicBezTo>
                <a:cubicBezTo>
                  <a:pt x="577995" y="-29892"/>
                  <a:pt x="726405" y="182461"/>
                  <a:pt x="750484" y="375242"/>
                </a:cubicBezTo>
                <a:cubicBezTo>
                  <a:pt x="759270" y="580334"/>
                  <a:pt x="566848" y="722467"/>
                  <a:pt x="375242" y="750484"/>
                </a:cubicBezTo>
                <a:cubicBezTo>
                  <a:pt x="150712" y="749546"/>
                  <a:pt x="-920" y="569419"/>
                  <a:pt x="0" y="375242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38100">
            <a:solidFill>
              <a:schemeClr val="tx2">
                <a:lumMod val="90000"/>
                <a:lumOff val="10000"/>
              </a:schemeClr>
            </a:solidFill>
            <a:extLst>
              <a:ext uri="{C807C97D-BFC1-408E-A445-0C87EB9F89A2}">
                <ask:lineSketchStyleProps xmlns:ask="http://schemas.microsoft.com/office/drawing/2018/sketchyshapes" sd="1963851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UTM Avo" panose="02040603050506020204" pitchFamily="18" charset="0"/>
              </a:rPr>
              <a:t>1</a:t>
            </a:r>
          </a:p>
        </p:txBody>
      </p:sp>
      <p:sp>
        <p:nvSpPr>
          <p:cNvPr id="40" name="Hộp Văn bản 39">
            <a:extLst>
              <a:ext uri="{FF2B5EF4-FFF2-40B4-BE49-F238E27FC236}">
                <a16:creationId xmlns:a16="http://schemas.microsoft.com/office/drawing/2014/main" id="{ECE84EB9-3EA6-5740-C935-8AAD1A59A3CF}"/>
              </a:ext>
            </a:extLst>
          </p:cNvPr>
          <p:cNvSpPr txBox="1"/>
          <p:nvPr/>
        </p:nvSpPr>
        <p:spPr>
          <a:xfrm>
            <a:off x="-7014482" y="3892356"/>
            <a:ext cx="4191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UTM Avo" panose="02040603050506020204" pitchFamily="18" charset="0"/>
              </a:rPr>
              <a:t>Bài</a:t>
            </a:r>
            <a:r>
              <a:rPr lang="en-US" sz="1600" dirty="0">
                <a:latin typeface="UTM Avo" panose="02040603050506020204" pitchFamily="18" charset="0"/>
              </a:rPr>
              <a:t> </a:t>
            </a:r>
            <a:r>
              <a:rPr lang="en-US" sz="1600" dirty="0" err="1">
                <a:latin typeface="UTM Avo" panose="02040603050506020204" pitchFamily="18" charset="0"/>
              </a:rPr>
              <a:t>toán</a:t>
            </a:r>
            <a:r>
              <a:rPr lang="en-US" sz="1600" dirty="0">
                <a:latin typeface="UTM Avo" panose="02040603050506020204" pitchFamily="18" charset="0"/>
              </a:rPr>
              <a:t> </a:t>
            </a:r>
            <a:r>
              <a:rPr lang="en-US" sz="1600" dirty="0" err="1">
                <a:latin typeface="UTM Avo" panose="02040603050506020204" pitchFamily="18" charset="0"/>
              </a:rPr>
              <a:t>thực</a:t>
            </a:r>
            <a:r>
              <a:rPr lang="en-US" sz="1600" dirty="0">
                <a:latin typeface="UTM Avo" panose="02040603050506020204" pitchFamily="18" charset="0"/>
              </a:rPr>
              <a:t> </a:t>
            </a:r>
            <a:r>
              <a:rPr lang="en-US" sz="1600" dirty="0" err="1">
                <a:latin typeface="UTM Avo" panose="02040603050506020204" pitchFamily="18" charset="0"/>
              </a:rPr>
              <a:t>tiễn</a:t>
            </a:r>
            <a:endParaRPr lang="en-US" sz="1600" dirty="0">
              <a:solidFill>
                <a:srgbClr val="DF1D42"/>
              </a:solidFill>
              <a:latin typeface="UTM Avo" panose="02040603050506020204" pitchFamily="18" charset="0"/>
            </a:endParaRPr>
          </a:p>
        </p:txBody>
      </p:sp>
      <p:sp>
        <p:nvSpPr>
          <p:cNvPr id="41" name="Hình chữ nhật: Góc Tròn 12">
            <a:extLst>
              <a:ext uri="{FF2B5EF4-FFF2-40B4-BE49-F238E27FC236}">
                <a16:creationId xmlns:a16="http://schemas.microsoft.com/office/drawing/2014/main" id="{C66DAACF-60DA-4AAE-C14D-5090C2A7F545}"/>
              </a:ext>
            </a:extLst>
          </p:cNvPr>
          <p:cNvSpPr/>
          <p:nvPr/>
        </p:nvSpPr>
        <p:spPr>
          <a:xfrm>
            <a:off x="-7169269" y="4835952"/>
            <a:ext cx="4042318" cy="563245"/>
          </a:xfrm>
          <a:custGeom>
            <a:avLst/>
            <a:gdLst>
              <a:gd name="connsiteX0" fmla="*/ 0 w 3801504"/>
              <a:gd name="connsiteY0" fmla="*/ 281622 h 563244"/>
              <a:gd name="connsiteX1" fmla="*/ 281622 w 3801504"/>
              <a:gd name="connsiteY1" fmla="*/ 0 h 563244"/>
              <a:gd name="connsiteX2" fmla="*/ 3519882 w 3801504"/>
              <a:gd name="connsiteY2" fmla="*/ 0 h 563244"/>
              <a:gd name="connsiteX3" fmla="*/ 3801504 w 3801504"/>
              <a:gd name="connsiteY3" fmla="*/ 281622 h 563244"/>
              <a:gd name="connsiteX4" fmla="*/ 3801504 w 3801504"/>
              <a:gd name="connsiteY4" fmla="*/ 281622 h 563244"/>
              <a:gd name="connsiteX5" fmla="*/ 3519882 w 3801504"/>
              <a:gd name="connsiteY5" fmla="*/ 563244 h 563244"/>
              <a:gd name="connsiteX6" fmla="*/ 281622 w 3801504"/>
              <a:gd name="connsiteY6" fmla="*/ 563244 h 563244"/>
              <a:gd name="connsiteX7" fmla="*/ 0 w 3801504"/>
              <a:gd name="connsiteY7" fmla="*/ 281622 h 563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1504" h="563244" fill="none" extrusionOk="0">
                <a:moveTo>
                  <a:pt x="0" y="281622"/>
                </a:moveTo>
                <a:cubicBezTo>
                  <a:pt x="12149" y="118061"/>
                  <a:pt x="97273" y="-2642"/>
                  <a:pt x="281622" y="0"/>
                </a:cubicBezTo>
                <a:cubicBezTo>
                  <a:pt x="1334111" y="-30137"/>
                  <a:pt x="3099324" y="16516"/>
                  <a:pt x="3519882" y="0"/>
                </a:cubicBezTo>
                <a:cubicBezTo>
                  <a:pt x="3676723" y="-1636"/>
                  <a:pt x="3810340" y="99425"/>
                  <a:pt x="3801504" y="281622"/>
                </a:cubicBezTo>
                <a:lnTo>
                  <a:pt x="3801504" y="281622"/>
                </a:lnTo>
                <a:cubicBezTo>
                  <a:pt x="3818417" y="458651"/>
                  <a:pt x="3674272" y="558893"/>
                  <a:pt x="3519882" y="563244"/>
                </a:cubicBezTo>
                <a:cubicBezTo>
                  <a:pt x="2806995" y="646789"/>
                  <a:pt x="1493098" y="472075"/>
                  <a:pt x="281622" y="563244"/>
                </a:cubicBezTo>
                <a:cubicBezTo>
                  <a:pt x="139206" y="567245"/>
                  <a:pt x="-1862" y="419983"/>
                  <a:pt x="0" y="281622"/>
                </a:cubicBezTo>
                <a:close/>
              </a:path>
              <a:path w="3801504" h="563244" stroke="0" extrusionOk="0">
                <a:moveTo>
                  <a:pt x="0" y="281622"/>
                </a:moveTo>
                <a:cubicBezTo>
                  <a:pt x="-22622" y="118520"/>
                  <a:pt x="122807" y="-8164"/>
                  <a:pt x="281622" y="0"/>
                </a:cubicBezTo>
                <a:cubicBezTo>
                  <a:pt x="1878175" y="-43449"/>
                  <a:pt x="1971038" y="10018"/>
                  <a:pt x="3519882" y="0"/>
                </a:cubicBezTo>
                <a:cubicBezTo>
                  <a:pt x="3660040" y="21831"/>
                  <a:pt x="3800652" y="109297"/>
                  <a:pt x="3801504" y="281622"/>
                </a:cubicBezTo>
                <a:lnTo>
                  <a:pt x="3801504" y="281622"/>
                </a:lnTo>
                <a:cubicBezTo>
                  <a:pt x="3781640" y="444297"/>
                  <a:pt x="3668027" y="552359"/>
                  <a:pt x="3519882" y="563244"/>
                </a:cubicBezTo>
                <a:cubicBezTo>
                  <a:pt x="2799255" y="530253"/>
                  <a:pt x="1293460" y="589805"/>
                  <a:pt x="281622" y="563244"/>
                </a:cubicBezTo>
                <a:cubicBezTo>
                  <a:pt x="130116" y="571090"/>
                  <a:pt x="-6580" y="443800"/>
                  <a:pt x="0" y="281622"/>
                </a:cubicBezTo>
                <a:close/>
              </a:path>
            </a:pathLst>
          </a:custGeom>
          <a:solidFill>
            <a:srgbClr val="F8FBFE"/>
          </a:solidFill>
          <a:ln cap="flat" cmpd="dbl">
            <a:solidFill>
              <a:schemeClr val="tx2">
                <a:lumMod val="90000"/>
                <a:lumOff val="1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2" name="Hình Bầu dục 41">
            <a:extLst>
              <a:ext uri="{FF2B5EF4-FFF2-40B4-BE49-F238E27FC236}">
                <a16:creationId xmlns:a16="http://schemas.microsoft.com/office/drawing/2014/main" id="{3929F242-344D-7F66-9D54-EA3CA555062F}"/>
              </a:ext>
            </a:extLst>
          </p:cNvPr>
          <p:cNvSpPr/>
          <p:nvPr/>
        </p:nvSpPr>
        <p:spPr>
          <a:xfrm>
            <a:off x="-7169269" y="4694751"/>
            <a:ext cx="750484" cy="750484"/>
          </a:xfrm>
          <a:custGeom>
            <a:avLst/>
            <a:gdLst>
              <a:gd name="connsiteX0" fmla="*/ 0 w 750484"/>
              <a:gd name="connsiteY0" fmla="*/ 375242 h 750484"/>
              <a:gd name="connsiteX1" fmla="*/ 375242 w 750484"/>
              <a:gd name="connsiteY1" fmla="*/ 0 h 750484"/>
              <a:gd name="connsiteX2" fmla="*/ 750484 w 750484"/>
              <a:gd name="connsiteY2" fmla="*/ 375242 h 750484"/>
              <a:gd name="connsiteX3" fmla="*/ 375242 w 750484"/>
              <a:gd name="connsiteY3" fmla="*/ 750484 h 750484"/>
              <a:gd name="connsiteX4" fmla="*/ 0 w 750484"/>
              <a:gd name="connsiteY4" fmla="*/ 375242 h 75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0484" h="750484" fill="none" extrusionOk="0">
                <a:moveTo>
                  <a:pt x="0" y="375242"/>
                </a:moveTo>
                <a:cubicBezTo>
                  <a:pt x="28351" y="186435"/>
                  <a:pt x="164602" y="-3848"/>
                  <a:pt x="375242" y="0"/>
                </a:cubicBezTo>
                <a:cubicBezTo>
                  <a:pt x="592365" y="23054"/>
                  <a:pt x="750196" y="183720"/>
                  <a:pt x="750484" y="375242"/>
                </a:cubicBezTo>
                <a:cubicBezTo>
                  <a:pt x="750318" y="591898"/>
                  <a:pt x="592877" y="777293"/>
                  <a:pt x="375242" y="750484"/>
                </a:cubicBezTo>
                <a:cubicBezTo>
                  <a:pt x="198181" y="737152"/>
                  <a:pt x="-1869" y="585179"/>
                  <a:pt x="0" y="375242"/>
                </a:cubicBezTo>
                <a:close/>
              </a:path>
              <a:path w="750484" h="750484" stroke="0" extrusionOk="0">
                <a:moveTo>
                  <a:pt x="0" y="375242"/>
                </a:moveTo>
                <a:cubicBezTo>
                  <a:pt x="8458" y="145452"/>
                  <a:pt x="154640" y="-11007"/>
                  <a:pt x="375242" y="0"/>
                </a:cubicBezTo>
                <a:cubicBezTo>
                  <a:pt x="577995" y="-29892"/>
                  <a:pt x="726405" y="182461"/>
                  <a:pt x="750484" y="375242"/>
                </a:cubicBezTo>
                <a:cubicBezTo>
                  <a:pt x="759270" y="580334"/>
                  <a:pt x="566848" y="722467"/>
                  <a:pt x="375242" y="750484"/>
                </a:cubicBezTo>
                <a:cubicBezTo>
                  <a:pt x="150712" y="749546"/>
                  <a:pt x="-920" y="569419"/>
                  <a:pt x="0" y="375242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38100">
            <a:solidFill>
              <a:schemeClr val="tx2">
                <a:lumMod val="90000"/>
                <a:lumOff val="10000"/>
              </a:schemeClr>
            </a:solidFill>
            <a:extLst>
              <a:ext uri="{C807C97D-BFC1-408E-A445-0C87EB9F89A2}">
                <ask:lineSketchStyleProps xmlns:ask="http://schemas.microsoft.com/office/drawing/2018/sketchyshapes" sd="1963851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UTM Avo" panose="02040603050506020204" pitchFamily="18" charset="0"/>
              </a:rPr>
              <a:t>2</a:t>
            </a:r>
          </a:p>
        </p:txBody>
      </p:sp>
      <p:sp>
        <p:nvSpPr>
          <p:cNvPr id="43" name="Hộp Văn bản 42">
            <a:extLst>
              <a:ext uri="{FF2B5EF4-FFF2-40B4-BE49-F238E27FC236}">
                <a16:creationId xmlns:a16="http://schemas.microsoft.com/office/drawing/2014/main" id="{D53FFC82-67E7-DEDC-A725-981D940732C9}"/>
              </a:ext>
            </a:extLst>
          </p:cNvPr>
          <p:cNvSpPr txBox="1"/>
          <p:nvPr/>
        </p:nvSpPr>
        <p:spPr>
          <a:xfrm>
            <a:off x="-6261100" y="4925517"/>
            <a:ext cx="41267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UTM Avo" panose="02040603050506020204" pitchFamily="18" charset="0"/>
              </a:rPr>
              <a:t>Các</a:t>
            </a:r>
            <a:r>
              <a:rPr lang="en-US" sz="1600" dirty="0">
                <a:latin typeface="UTM Avo" panose="02040603050506020204" pitchFamily="18" charset="0"/>
              </a:rPr>
              <a:t> </a:t>
            </a:r>
            <a:r>
              <a:rPr lang="en-US" sz="1600" dirty="0" err="1">
                <a:latin typeface="UTM Avo" panose="02040603050506020204" pitchFamily="18" charset="0"/>
              </a:rPr>
              <a:t>chức</a:t>
            </a:r>
            <a:r>
              <a:rPr lang="en-US" sz="1600" dirty="0">
                <a:latin typeface="UTM Avo" panose="02040603050506020204" pitchFamily="18" charset="0"/>
              </a:rPr>
              <a:t> </a:t>
            </a:r>
            <a:r>
              <a:rPr lang="en-US" sz="1600" dirty="0" err="1">
                <a:latin typeface="UTM Avo" panose="02040603050506020204" pitchFamily="18" charset="0"/>
              </a:rPr>
              <a:t>năng</a:t>
            </a:r>
            <a:r>
              <a:rPr lang="en-US" sz="1600" dirty="0">
                <a:latin typeface="UTM Avo" panose="02040603050506020204" pitchFamily="18" charset="0"/>
              </a:rPr>
              <a:t> </a:t>
            </a:r>
            <a:r>
              <a:rPr lang="en-US" sz="1600" dirty="0" err="1">
                <a:latin typeface="UTM Avo" panose="02040603050506020204" pitchFamily="18" charset="0"/>
              </a:rPr>
              <a:t>hệ</a:t>
            </a:r>
            <a:r>
              <a:rPr lang="en-US" sz="1600" dirty="0">
                <a:latin typeface="UTM Avo" panose="02040603050506020204" pitchFamily="18" charset="0"/>
              </a:rPr>
              <a:t> </a:t>
            </a:r>
            <a:r>
              <a:rPr lang="en-US" sz="1600" dirty="0" err="1">
                <a:latin typeface="UTM Avo" panose="02040603050506020204" pitchFamily="18" charset="0"/>
              </a:rPr>
              <a:t>thống</a:t>
            </a:r>
            <a:endParaRPr lang="en-US" sz="1600" dirty="0">
              <a:solidFill>
                <a:srgbClr val="DF1D42"/>
              </a:solidFill>
              <a:latin typeface="UTM Avo" panose="02040603050506020204" pitchFamily="18" charset="0"/>
            </a:endParaRPr>
          </a:p>
        </p:txBody>
      </p:sp>
      <p:sp>
        <p:nvSpPr>
          <p:cNvPr id="44" name="Hình chữ nhật: Góc Tròn 12">
            <a:extLst>
              <a:ext uri="{FF2B5EF4-FFF2-40B4-BE49-F238E27FC236}">
                <a16:creationId xmlns:a16="http://schemas.microsoft.com/office/drawing/2014/main" id="{E92449A2-D082-94DF-D46F-842911A3C558}"/>
              </a:ext>
            </a:extLst>
          </p:cNvPr>
          <p:cNvSpPr/>
          <p:nvPr/>
        </p:nvSpPr>
        <p:spPr>
          <a:xfrm>
            <a:off x="-6403495" y="5826836"/>
            <a:ext cx="3956541" cy="563244"/>
          </a:xfrm>
          <a:custGeom>
            <a:avLst/>
            <a:gdLst>
              <a:gd name="connsiteX0" fmla="*/ 0 w 3801504"/>
              <a:gd name="connsiteY0" fmla="*/ 281622 h 563244"/>
              <a:gd name="connsiteX1" fmla="*/ 281622 w 3801504"/>
              <a:gd name="connsiteY1" fmla="*/ 0 h 563244"/>
              <a:gd name="connsiteX2" fmla="*/ 3519882 w 3801504"/>
              <a:gd name="connsiteY2" fmla="*/ 0 h 563244"/>
              <a:gd name="connsiteX3" fmla="*/ 3801504 w 3801504"/>
              <a:gd name="connsiteY3" fmla="*/ 281622 h 563244"/>
              <a:gd name="connsiteX4" fmla="*/ 3801504 w 3801504"/>
              <a:gd name="connsiteY4" fmla="*/ 281622 h 563244"/>
              <a:gd name="connsiteX5" fmla="*/ 3519882 w 3801504"/>
              <a:gd name="connsiteY5" fmla="*/ 563244 h 563244"/>
              <a:gd name="connsiteX6" fmla="*/ 281622 w 3801504"/>
              <a:gd name="connsiteY6" fmla="*/ 563244 h 563244"/>
              <a:gd name="connsiteX7" fmla="*/ 0 w 3801504"/>
              <a:gd name="connsiteY7" fmla="*/ 281622 h 563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1504" h="563244" fill="none" extrusionOk="0">
                <a:moveTo>
                  <a:pt x="0" y="281622"/>
                </a:moveTo>
                <a:cubicBezTo>
                  <a:pt x="12149" y="118061"/>
                  <a:pt x="97273" y="-2642"/>
                  <a:pt x="281622" y="0"/>
                </a:cubicBezTo>
                <a:cubicBezTo>
                  <a:pt x="1334111" y="-30137"/>
                  <a:pt x="3099324" y="16516"/>
                  <a:pt x="3519882" y="0"/>
                </a:cubicBezTo>
                <a:cubicBezTo>
                  <a:pt x="3676723" y="-1636"/>
                  <a:pt x="3810340" y="99425"/>
                  <a:pt x="3801504" y="281622"/>
                </a:cubicBezTo>
                <a:lnTo>
                  <a:pt x="3801504" y="281622"/>
                </a:lnTo>
                <a:cubicBezTo>
                  <a:pt x="3818417" y="458651"/>
                  <a:pt x="3674272" y="558893"/>
                  <a:pt x="3519882" y="563244"/>
                </a:cubicBezTo>
                <a:cubicBezTo>
                  <a:pt x="2806995" y="646789"/>
                  <a:pt x="1493098" y="472075"/>
                  <a:pt x="281622" y="563244"/>
                </a:cubicBezTo>
                <a:cubicBezTo>
                  <a:pt x="139206" y="567245"/>
                  <a:pt x="-1862" y="419983"/>
                  <a:pt x="0" y="281622"/>
                </a:cubicBezTo>
                <a:close/>
              </a:path>
              <a:path w="3801504" h="563244" stroke="0" extrusionOk="0">
                <a:moveTo>
                  <a:pt x="0" y="281622"/>
                </a:moveTo>
                <a:cubicBezTo>
                  <a:pt x="-22622" y="118520"/>
                  <a:pt x="122807" y="-8164"/>
                  <a:pt x="281622" y="0"/>
                </a:cubicBezTo>
                <a:cubicBezTo>
                  <a:pt x="1878175" y="-43449"/>
                  <a:pt x="1971038" y="10018"/>
                  <a:pt x="3519882" y="0"/>
                </a:cubicBezTo>
                <a:cubicBezTo>
                  <a:pt x="3660040" y="21831"/>
                  <a:pt x="3800652" y="109297"/>
                  <a:pt x="3801504" y="281622"/>
                </a:cubicBezTo>
                <a:lnTo>
                  <a:pt x="3801504" y="281622"/>
                </a:lnTo>
                <a:cubicBezTo>
                  <a:pt x="3781640" y="444297"/>
                  <a:pt x="3668027" y="552359"/>
                  <a:pt x="3519882" y="563244"/>
                </a:cubicBezTo>
                <a:cubicBezTo>
                  <a:pt x="2799255" y="530253"/>
                  <a:pt x="1293460" y="589805"/>
                  <a:pt x="281622" y="563244"/>
                </a:cubicBezTo>
                <a:cubicBezTo>
                  <a:pt x="130116" y="571090"/>
                  <a:pt x="-6580" y="443800"/>
                  <a:pt x="0" y="281622"/>
                </a:cubicBezTo>
                <a:close/>
              </a:path>
            </a:pathLst>
          </a:custGeom>
          <a:solidFill>
            <a:srgbClr val="F8FBFE"/>
          </a:solidFill>
          <a:ln cap="flat" cmpd="dbl">
            <a:solidFill>
              <a:schemeClr val="tx2">
                <a:lumMod val="90000"/>
                <a:lumOff val="1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5" name="Hình Bầu dục 44">
            <a:extLst>
              <a:ext uri="{FF2B5EF4-FFF2-40B4-BE49-F238E27FC236}">
                <a16:creationId xmlns:a16="http://schemas.microsoft.com/office/drawing/2014/main" id="{D62E69A7-88B5-FCF7-DA35-D255C092663D}"/>
              </a:ext>
            </a:extLst>
          </p:cNvPr>
          <p:cNvSpPr/>
          <p:nvPr/>
        </p:nvSpPr>
        <p:spPr>
          <a:xfrm>
            <a:off x="-6403495" y="5733216"/>
            <a:ext cx="750484" cy="750484"/>
          </a:xfrm>
          <a:custGeom>
            <a:avLst/>
            <a:gdLst>
              <a:gd name="connsiteX0" fmla="*/ 0 w 750484"/>
              <a:gd name="connsiteY0" fmla="*/ 375242 h 750484"/>
              <a:gd name="connsiteX1" fmla="*/ 375242 w 750484"/>
              <a:gd name="connsiteY1" fmla="*/ 0 h 750484"/>
              <a:gd name="connsiteX2" fmla="*/ 750484 w 750484"/>
              <a:gd name="connsiteY2" fmla="*/ 375242 h 750484"/>
              <a:gd name="connsiteX3" fmla="*/ 375242 w 750484"/>
              <a:gd name="connsiteY3" fmla="*/ 750484 h 750484"/>
              <a:gd name="connsiteX4" fmla="*/ 0 w 750484"/>
              <a:gd name="connsiteY4" fmla="*/ 375242 h 75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0484" h="750484" fill="none" extrusionOk="0">
                <a:moveTo>
                  <a:pt x="0" y="375242"/>
                </a:moveTo>
                <a:cubicBezTo>
                  <a:pt x="28351" y="186435"/>
                  <a:pt x="164602" y="-3848"/>
                  <a:pt x="375242" y="0"/>
                </a:cubicBezTo>
                <a:cubicBezTo>
                  <a:pt x="592365" y="23054"/>
                  <a:pt x="750196" y="183720"/>
                  <a:pt x="750484" y="375242"/>
                </a:cubicBezTo>
                <a:cubicBezTo>
                  <a:pt x="750318" y="591898"/>
                  <a:pt x="592877" y="777293"/>
                  <a:pt x="375242" y="750484"/>
                </a:cubicBezTo>
                <a:cubicBezTo>
                  <a:pt x="198181" y="737152"/>
                  <a:pt x="-1869" y="585179"/>
                  <a:pt x="0" y="375242"/>
                </a:cubicBezTo>
                <a:close/>
              </a:path>
              <a:path w="750484" h="750484" stroke="0" extrusionOk="0">
                <a:moveTo>
                  <a:pt x="0" y="375242"/>
                </a:moveTo>
                <a:cubicBezTo>
                  <a:pt x="8458" y="145452"/>
                  <a:pt x="154640" y="-11007"/>
                  <a:pt x="375242" y="0"/>
                </a:cubicBezTo>
                <a:cubicBezTo>
                  <a:pt x="577995" y="-29892"/>
                  <a:pt x="726405" y="182461"/>
                  <a:pt x="750484" y="375242"/>
                </a:cubicBezTo>
                <a:cubicBezTo>
                  <a:pt x="759270" y="580334"/>
                  <a:pt x="566848" y="722467"/>
                  <a:pt x="375242" y="750484"/>
                </a:cubicBezTo>
                <a:cubicBezTo>
                  <a:pt x="150712" y="749546"/>
                  <a:pt x="-920" y="569419"/>
                  <a:pt x="0" y="375242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38100">
            <a:solidFill>
              <a:schemeClr val="tx2">
                <a:lumMod val="90000"/>
                <a:lumOff val="10000"/>
              </a:schemeClr>
            </a:solidFill>
            <a:extLst>
              <a:ext uri="{C807C97D-BFC1-408E-A445-0C87EB9F89A2}">
                <ask:lineSketchStyleProps xmlns:ask="http://schemas.microsoft.com/office/drawing/2018/sketchyshapes" sd="1963851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UTM Avo" panose="02040603050506020204" pitchFamily="18" charset="0"/>
              </a:rPr>
              <a:t>3</a:t>
            </a:r>
          </a:p>
        </p:txBody>
      </p:sp>
      <p:sp>
        <p:nvSpPr>
          <p:cNvPr id="46" name="Hộp Văn bản 45">
            <a:extLst>
              <a:ext uri="{FF2B5EF4-FFF2-40B4-BE49-F238E27FC236}">
                <a16:creationId xmlns:a16="http://schemas.microsoft.com/office/drawing/2014/main" id="{6880BFC2-0D6B-0AE2-6CA0-DC1268A7DE65}"/>
              </a:ext>
            </a:extLst>
          </p:cNvPr>
          <p:cNvSpPr txBox="1"/>
          <p:nvPr/>
        </p:nvSpPr>
        <p:spPr>
          <a:xfrm>
            <a:off x="-5495326" y="5920457"/>
            <a:ext cx="4042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UTM Avo" panose="02040603050506020204" pitchFamily="18" charset="0"/>
              </a:rPr>
              <a:t>Mô </a:t>
            </a:r>
            <a:r>
              <a:rPr lang="en-US" sz="1600" dirty="0" err="1">
                <a:latin typeface="UTM Avo" panose="02040603050506020204" pitchFamily="18" charset="0"/>
              </a:rPr>
              <a:t>hình</a:t>
            </a:r>
            <a:r>
              <a:rPr lang="en-US" sz="1600" dirty="0">
                <a:latin typeface="UTM Avo" panose="02040603050506020204" pitchFamily="18" charset="0"/>
              </a:rPr>
              <a:t> </a:t>
            </a:r>
            <a:r>
              <a:rPr lang="en-US" sz="1600" dirty="0" err="1">
                <a:latin typeface="UTM Avo" panose="02040603050506020204" pitchFamily="18" charset="0"/>
              </a:rPr>
              <a:t>thực</a:t>
            </a:r>
            <a:r>
              <a:rPr lang="en-US" sz="1600" dirty="0">
                <a:latin typeface="UTM Avo" panose="02040603050506020204" pitchFamily="18" charset="0"/>
              </a:rPr>
              <a:t> </a:t>
            </a:r>
            <a:r>
              <a:rPr lang="en-US" sz="1600" dirty="0" err="1">
                <a:latin typeface="UTM Avo" panose="02040603050506020204" pitchFamily="18" charset="0"/>
              </a:rPr>
              <a:t>thể</a:t>
            </a:r>
            <a:r>
              <a:rPr lang="en-US" sz="1600" dirty="0">
                <a:latin typeface="UTM Avo" panose="02040603050506020204" pitchFamily="18" charset="0"/>
              </a:rPr>
              <a:t> </a:t>
            </a:r>
            <a:r>
              <a:rPr lang="en-US" sz="1600" dirty="0" err="1">
                <a:latin typeface="UTM Avo" panose="02040603050506020204" pitchFamily="18" charset="0"/>
              </a:rPr>
              <a:t>liên</a:t>
            </a:r>
            <a:r>
              <a:rPr lang="en-US" sz="1600" dirty="0">
                <a:latin typeface="UTM Avo" panose="02040603050506020204" pitchFamily="18" charset="0"/>
              </a:rPr>
              <a:t> </a:t>
            </a:r>
            <a:r>
              <a:rPr lang="en-US" sz="1600" dirty="0" err="1">
                <a:latin typeface="UTM Avo" panose="02040603050506020204" pitchFamily="18" charset="0"/>
              </a:rPr>
              <a:t>kết</a:t>
            </a:r>
            <a:endParaRPr lang="en-US" sz="1600" dirty="0">
              <a:solidFill>
                <a:srgbClr val="DF1D42"/>
              </a:solidFill>
              <a:latin typeface="UTM Avo" panose="02040603050506020204" pitchFamily="18" charset="0"/>
            </a:endParaRPr>
          </a:p>
        </p:txBody>
      </p:sp>
      <p:sp>
        <p:nvSpPr>
          <p:cNvPr id="47" name="Hình chữ nhật: Góc Tròn 12">
            <a:extLst>
              <a:ext uri="{FF2B5EF4-FFF2-40B4-BE49-F238E27FC236}">
                <a16:creationId xmlns:a16="http://schemas.microsoft.com/office/drawing/2014/main" id="{52F6A552-9F23-8EAE-A04B-A8CE9C473368}"/>
              </a:ext>
            </a:extLst>
          </p:cNvPr>
          <p:cNvSpPr/>
          <p:nvPr/>
        </p:nvSpPr>
        <p:spPr>
          <a:xfrm>
            <a:off x="14447166" y="2777739"/>
            <a:ext cx="3484186" cy="563244"/>
          </a:xfrm>
          <a:custGeom>
            <a:avLst/>
            <a:gdLst>
              <a:gd name="connsiteX0" fmla="*/ 0 w 3801504"/>
              <a:gd name="connsiteY0" fmla="*/ 281622 h 563244"/>
              <a:gd name="connsiteX1" fmla="*/ 281622 w 3801504"/>
              <a:gd name="connsiteY1" fmla="*/ 0 h 563244"/>
              <a:gd name="connsiteX2" fmla="*/ 3519882 w 3801504"/>
              <a:gd name="connsiteY2" fmla="*/ 0 h 563244"/>
              <a:gd name="connsiteX3" fmla="*/ 3801504 w 3801504"/>
              <a:gd name="connsiteY3" fmla="*/ 281622 h 563244"/>
              <a:gd name="connsiteX4" fmla="*/ 3801504 w 3801504"/>
              <a:gd name="connsiteY4" fmla="*/ 281622 h 563244"/>
              <a:gd name="connsiteX5" fmla="*/ 3519882 w 3801504"/>
              <a:gd name="connsiteY5" fmla="*/ 563244 h 563244"/>
              <a:gd name="connsiteX6" fmla="*/ 281622 w 3801504"/>
              <a:gd name="connsiteY6" fmla="*/ 563244 h 563244"/>
              <a:gd name="connsiteX7" fmla="*/ 0 w 3801504"/>
              <a:gd name="connsiteY7" fmla="*/ 281622 h 563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1504" h="563244" fill="none" extrusionOk="0">
                <a:moveTo>
                  <a:pt x="0" y="281622"/>
                </a:moveTo>
                <a:cubicBezTo>
                  <a:pt x="12149" y="118061"/>
                  <a:pt x="97273" y="-2642"/>
                  <a:pt x="281622" y="0"/>
                </a:cubicBezTo>
                <a:cubicBezTo>
                  <a:pt x="1334111" y="-30137"/>
                  <a:pt x="3099324" y="16516"/>
                  <a:pt x="3519882" y="0"/>
                </a:cubicBezTo>
                <a:cubicBezTo>
                  <a:pt x="3676723" y="-1636"/>
                  <a:pt x="3810340" y="99425"/>
                  <a:pt x="3801504" y="281622"/>
                </a:cubicBezTo>
                <a:lnTo>
                  <a:pt x="3801504" y="281622"/>
                </a:lnTo>
                <a:cubicBezTo>
                  <a:pt x="3818417" y="458651"/>
                  <a:pt x="3674272" y="558893"/>
                  <a:pt x="3519882" y="563244"/>
                </a:cubicBezTo>
                <a:cubicBezTo>
                  <a:pt x="2806995" y="646789"/>
                  <a:pt x="1493098" y="472075"/>
                  <a:pt x="281622" y="563244"/>
                </a:cubicBezTo>
                <a:cubicBezTo>
                  <a:pt x="139206" y="567245"/>
                  <a:pt x="-1862" y="419983"/>
                  <a:pt x="0" y="281622"/>
                </a:cubicBezTo>
                <a:close/>
              </a:path>
              <a:path w="3801504" h="563244" stroke="0" extrusionOk="0">
                <a:moveTo>
                  <a:pt x="0" y="281622"/>
                </a:moveTo>
                <a:cubicBezTo>
                  <a:pt x="-22622" y="118520"/>
                  <a:pt x="122807" y="-8164"/>
                  <a:pt x="281622" y="0"/>
                </a:cubicBezTo>
                <a:cubicBezTo>
                  <a:pt x="1878175" y="-43449"/>
                  <a:pt x="1971038" y="10018"/>
                  <a:pt x="3519882" y="0"/>
                </a:cubicBezTo>
                <a:cubicBezTo>
                  <a:pt x="3660040" y="21831"/>
                  <a:pt x="3800652" y="109297"/>
                  <a:pt x="3801504" y="281622"/>
                </a:cubicBezTo>
                <a:lnTo>
                  <a:pt x="3801504" y="281622"/>
                </a:lnTo>
                <a:cubicBezTo>
                  <a:pt x="3781640" y="444297"/>
                  <a:pt x="3668027" y="552359"/>
                  <a:pt x="3519882" y="563244"/>
                </a:cubicBezTo>
                <a:cubicBezTo>
                  <a:pt x="2799255" y="530253"/>
                  <a:pt x="1293460" y="589805"/>
                  <a:pt x="281622" y="563244"/>
                </a:cubicBezTo>
                <a:cubicBezTo>
                  <a:pt x="130116" y="571090"/>
                  <a:pt x="-6580" y="443800"/>
                  <a:pt x="0" y="281622"/>
                </a:cubicBezTo>
                <a:close/>
              </a:path>
            </a:pathLst>
          </a:custGeom>
          <a:solidFill>
            <a:srgbClr val="F8FBFE"/>
          </a:solidFill>
          <a:ln cap="flat" cmpd="dbl">
            <a:solidFill>
              <a:schemeClr val="tx2">
                <a:lumMod val="90000"/>
                <a:lumOff val="1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8" name="Hình Bầu dục 47">
            <a:extLst>
              <a:ext uri="{FF2B5EF4-FFF2-40B4-BE49-F238E27FC236}">
                <a16:creationId xmlns:a16="http://schemas.microsoft.com/office/drawing/2014/main" id="{6D62AC8F-87F0-4A72-A6A2-1AFE7C5F8CB9}"/>
              </a:ext>
            </a:extLst>
          </p:cNvPr>
          <p:cNvSpPr/>
          <p:nvPr/>
        </p:nvSpPr>
        <p:spPr>
          <a:xfrm>
            <a:off x="14447165" y="2650349"/>
            <a:ext cx="750484" cy="750484"/>
          </a:xfrm>
          <a:custGeom>
            <a:avLst/>
            <a:gdLst>
              <a:gd name="connsiteX0" fmla="*/ 0 w 750484"/>
              <a:gd name="connsiteY0" fmla="*/ 375242 h 750484"/>
              <a:gd name="connsiteX1" fmla="*/ 375242 w 750484"/>
              <a:gd name="connsiteY1" fmla="*/ 0 h 750484"/>
              <a:gd name="connsiteX2" fmla="*/ 750484 w 750484"/>
              <a:gd name="connsiteY2" fmla="*/ 375242 h 750484"/>
              <a:gd name="connsiteX3" fmla="*/ 375242 w 750484"/>
              <a:gd name="connsiteY3" fmla="*/ 750484 h 750484"/>
              <a:gd name="connsiteX4" fmla="*/ 0 w 750484"/>
              <a:gd name="connsiteY4" fmla="*/ 375242 h 75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0484" h="750484" fill="none" extrusionOk="0">
                <a:moveTo>
                  <a:pt x="0" y="375242"/>
                </a:moveTo>
                <a:cubicBezTo>
                  <a:pt x="28351" y="186435"/>
                  <a:pt x="164602" y="-3848"/>
                  <a:pt x="375242" y="0"/>
                </a:cubicBezTo>
                <a:cubicBezTo>
                  <a:pt x="592365" y="23054"/>
                  <a:pt x="750196" y="183720"/>
                  <a:pt x="750484" y="375242"/>
                </a:cubicBezTo>
                <a:cubicBezTo>
                  <a:pt x="750318" y="591898"/>
                  <a:pt x="592877" y="777293"/>
                  <a:pt x="375242" y="750484"/>
                </a:cubicBezTo>
                <a:cubicBezTo>
                  <a:pt x="198181" y="737152"/>
                  <a:pt x="-1869" y="585179"/>
                  <a:pt x="0" y="375242"/>
                </a:cubicBezTo>
                <a:close/>
              </a:path>
              <a:path w="750484" h="750484" stroke="0" extrusionOk="0">
                <a:moveTo>
                  <a:pt x="0" y="375242"/>
                </a:moveTo>
                <a:cubicBezTo>
                  <a:pt x="8458" y="145452"/>
                  <a:pt x="154640" y="-11007"/>
                  <a:pt x="375242" y="0"/>
                </a:cubicBezTo>
                <a:cubicBezTo>
                  <a:pt x="577995" y="-29892"/>
                  <a:pt x="726405" y="182461"/>
                  <a:pt x="750484" y="375242"/>
                </a:cubicBezTo>
                <a:cubicBezTo>
                  <a:pt x="759270" y="580334"/>
                  <a:pt x="566848" y="722467"/>
                  <a:pt x="375242" y="750484"/>
                </a:cubicBezTo>
                <a:cubicBezTo>
                  <a:pt x="150712" y="749546"/>
                  <a:pt x="-920" y="569419"/>
                  <a:pt x="0" y="375242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38100">
            <a:solidFill>
              <a:schemeClr val="tx2">
                <a:lumMod val="90000"/>
                <a:lumOff val="10000"/>
              </a:schemeClr>
            </a:solidFill>
            <a:extLst>
              <a:ext uri="{C807C97D-BFC1-408E-A445-0C87EB9F89A2}">
                <ask:lineSketchStyleProps xmlns:ask="http://schemas.microsoft.com/office/drawing/2018/sketchyshapes" sd="1963851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UTM Avo" panose="02040603050506020204" pitchFamily="18" charset="0"/>
              </a:rPr>
              <a:t>4</a:t>
            </a:r>
          </a:p>
        </p:txBody>
      </p:sp>
      <p:sp>
        <p:nvSpPr>
          <p:cNvPr id="49" name="Hộp Văn bản 48">
            <a:extLst>
              <a:ext uri="{FF2B5EF4-FFF2-40B4-BE49-F238E27FC236}">
                <a16:creationId xmlns:a16="http://schemas.microsoft.com/office/drawing/2014/main" id="{EC323A1C-DEF1-89A2-605C-6515F8C2BEE8}"/>
              </a:ext>
            </a:extLst>
          </p:cNvPr>
          <p:cNvSpPr txBox="1"/>
          <p:nvPr/>
        </p:nvSpPr>
        <p:spPr>
          <a:xfrm>
            <a:off x="15338521" y="2893944"/>
            <a:ext cx="4221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UTM Avo" panose="02040603050506020204" pitchFamily="18" charset="0"/>
              </a:rPr>
              <a:t>Thiết</a:t>
            </a:r>
            <a:r>
              <a:rPr lang="en-US" sz="1600" dirty="0">
                <a:latin typeface="UTM Avo" panose="02040603050506020204" pitchFamily="18" charset="0"/>
              </a:rPr>
              <a:t> </a:t>
            </a:r>
            <a:r>
              <a:rPr lang="en-US" sz="1600" dirty="0" err="1">
                <a:latin typeface="UTM Avo" panose="02040603050506020204" pitchFamily="18" charset="0"/>
              </a:rPr>
              <a:t>kế</a:t>
            </a:r>
            <a:r>
              <a:rPr lang="en-US" sz="1600" dirty="0">
                <a:latin typeface="UTM Avo" panose="02040603050506020204" pitchFamily="18" charset="0"/>
              </a:rPr>
              <a:t> </a:t>
            </a:r>
            <a:r>
              <a:rPr lang="en-US" sz="1600" dirty="0" err="1">
                <a:latin typeface="UTM Avo" panose="02040603050506020204" pitchFamily="18" charset="0"/>
              </a:rPr>
              <a:t>cơ</a:t>
            </a:r>
            <a:r>
              <a:rPr lang="en-US" sz="1600" dirty="0">
                <a:latin typeface="UTM Avo" panose="02040603050506020204" pitchFamily="18" charset="0"/>
              </a:rPr>
              <a:t> </a:t>
            </a:r>
            <a:r>
              <a:rPr lang="en-US" sz="1600" dirty="0" err="1">
                <a:latin typeface="UTM Avo" panose="02040603050506020204" pitchFamily="18" charset="0"/>
              </a:rPr>
              <a:t>sở</a:t>
            </a:r>
            <a:r>
              <a:rPr lang="en-US" sz="1600" dirty="0">
                <a:latin typeface="UTM Avo" panose="02040603050506020204" pitchFamily="18" charset="0"/>
              </a:rPr>
              <a:t> </a:t>
            </a:r>
            <a:r>
              <a:rPr lang="en-US" sz="1600" dirty="0" err="1">
                <a:latin typeface="UTM Avo" panose="02040603050506020204" pitchFamily="18" charset="0"/>
              </a:rPr>
              <a:t>dữ</a:t>
            </a:r>
            <a:r>
              <a:rPr lang="en-US" sz="1600" dirty="0">
                <a:latin typeface="UTM Avo" panose="02040603050506020204" pitchFamily="18" charset="0"/>
              </a:rPr>
              <a:t> </a:t>
            </a:r>
            <a:r>
              <a:rPr lang="en-US" sz="1600" dirty="0" err="1">
                <a:latin typeface="UTM Avo" panose="02040603050506020204" pitchFamily="18" charset="0"/>
              </a:rPr>
              <a:t>liệu</a:t>
            </a:r>
            <a:endParaRPr lang="en-US" sz="1600" dirty="0">
              <a:solidFill>
                <a:srgbClr val="DF1D42"/>
              </a:solidFill>
              <a:latin typeface="UTM Avo" panose="02040603050506020204" pitchFamily="18" charset="0"/>
            </a:endParaRPr>
          </a:p>
        </p:txBody>
      </p:sp>
      <p:sp>
        <p:nvSpPr>
          <p:cNvPr id="50" name="Hình chữ nhật: Góc Tròn 12">
            <a:extLst>
              <a:ext uri="{FF2B5EF4-FFF2-40B4-BE49-F238E27FC236}">
                <a16:creationId xmlns:a16="http://schemas.microsoft.com/office/drawing/2014/main" id="{832DA63A-81BE-ED17-362A-E24FC2F0AC6A}"/>
              </a:ext>
            </a:extLst>
          </p:cNvPr>
          <p:cNvSpPr/>
          <p:nvPr/>
        </p:nvSpPr>
        <p:spPr>
          <a:xfrm>
            <a:off x="15197649" y="3813781"/>
            <a:ext cx="3484186" cy="563244"/>
          </a:xfrm>
          <a:custGeom>
            <a:avLst/>
            <a:gdLst>
              <a:gd name="connsiteX0" fmla="*/ 0 w 3801504"/>
              <a:gd name="connsiteY0" fmla="*/ 281622 h 563244"/>
              <a:gd name="connsiteX1" fmla="*/ 281622 w 3801504"/>
              <a:gd name="connsiteY1" fmla="*/ 0 h 563244"/>
              <a:gd name="connsiteX2" fmla="*/ 3519882 w 3801504"/>
              <a:gd name="connsiteY2" fmla="*/ 0 h 563244"/>
              <a:gd name="connsiteX3" fmla="*/ 3801504 w 3801504"/>
              <a:gd name="connsiteY3" fmla="*/ 281622 h 563244"/>
              <a:gd name="connsiteX4" fmla="*/ 3801504 w 3801504"/>
              <a:gd name="connsiteY4" fmla="*/ 281622 h 563244"/>
              <a:gd name="connsiteX5" fmla="*/ 3519882 w 3801504"/>
              <a:gd name="connsiteY5" fmla="*/ 563244 h 563244"/>
              <a:gd name="connsiteX6" fmla="*/ 281622 w 3801504"/>
              <a:gd name="connsiteY6" fmla="*/ 563244 h 563244"/>
              <a:gd name="connsiteX7" fmla="*/ 0 w 3801504"/>
              <a:gd name="connsiteY7" fmla="*/ 281622 h 563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1504" h="563244" fill="none" extrusionOk="0">
                <a:moveTo>
                  <a:pt x="0" y="281622"/>
                </a:moveTo>
                <a:cubicBezTo>
                  <a:pt x="12149" y="118061"/>
                  <a:pt x="97273" y="-2642"/>
                  <a:pt x="281622" y="0"/>
                </a:cubicBezTo>
                <a:cubicBezTo>
                  <a:pt x="1334111" y="-30137"/>
                  <a:pt x="3099324" y="16516"/>
                  <a:pt x="3519882" y="0"/>
                </a:cubicBezTo>
                <a:cubicBezTo>
                  <a:pt x="3676723" y="-1636"/>
                  <a:pt x="3810340" y="99425"/>
                  <a:pt x="3801504" y="281622"/>
                </a:cubicBezTo>
                <a:lnTo>
                  <a:pt x="3801504" y="281622"/>
                </a:lnTo>
                <a:cubicBezTo>
                  <a:pt x="3818417" y="458651"/>
                  <a:pt x="3674272" y="558893"/>
                  <a:pt x="3519882" y="563244"/>
                </a:cubicBezTo>
                <a:cubicBezTo>
                  <a:pt x="2806995" y="646789"/>
                  <a:pt x="1493098" y="472075"/>
                  <a:pt x="281622" y="563244"/>
                </a:cubicBezTo>
                <a:cubicBezTo>
                  <a:pt x="139206" y="567245"/>
                  <a:pt x="-1862" y="419983"/>
                  <a:pt x="0" y="281622"/>
                </a:cubicBezTo>
                <a:close/>
              </a:path>
              <a:path w="3801504" h="563244" stroke="0" extrusionOk="0">
                <a:moveTo>
                  <a:pt x="0" y="281622"/>
                </a:moveTo>
                <a:cubicBezTo>
                  <a:pt x="-22622" y="118520"/>
                  <a:pt x="122807" y="-8164"/>
                  <a:pt x="281622" y="0"/>
                </a:cubicBezTo>
                <a:cubicBezTo>
                  <a:pt x="1878175" y="-43449"/>
                  <a:pt x="1971038" y="10018"/>
                  <a:pt x="3519882" y="0"/>
                </a:cubicBezTo>
                <a:cubicBezTo>
                  <a:pt x="3660040" y="21831"/>
                  <a:pt x="3800652" y="109297"/>
                  <a:pt x="3801504" y="281622"/>
                </a:cubicBezTo>
                <a:lnTo>
                  <a:pt x="3801504" y="281622"/>
                </a:lnTo>
                <a:cubicBezTo>
                  <a:pt x="3781640" y="444297"/>
                  <a:pt x="3668027" y="552359"/>
                  <a:pt x="3519882" y="563244"/>
                </a:cubicBezTo>
                <a:cubicBezTo>
                  <a:pt x="2799255" y="530253"/>
                  <a:pt x="1293460" y="589805"/>
                  <a:pt x="281622" y="563244"/>
                </a:cubicBezTo>
                <a:cubicBezTo>
                  <a:pt x="130116" y="571090"/>
                  <a:pt x="-6580" y="443800"/>
                  <a:pt x="0" y="281622"/>
                </a:cubicBezTo>
                <a:close/>
              </a:path>
            </a:pathLst>
          </a:custGeom>
          <a:solidFill>
            <a:srgbClr val="F8FBFE"/>
          </a:solidFill>
          <a:ln cap="flat" cmpd="dbl">
            <a:solidFill>
              <a:schemeClr val="tx2">
                <a:lumMod val="90000"/>
                <a:lumOff val="1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1" name="Hình Bầu dục 50">
            <a:extLst>
              <a:ext uri="{FF2B5EF4-FFF2-40B4-BE49-F238E27FC236}">
                <a16:creationId xmlns:a16="http://schemas.microsoft.com/office/drawing/2014/main" id="{4F77EB7B-158D-49C9-8391-46D1B36A46F1}"/>
              </a:ext>
            </a:extLst>
          </p:cNvPr>
          <p:cNvSpPr/>
          <p:nvPr/>
        </p:nvSpPr>
        <p:spPr>
          <a:xfrm>
            <a:off x="15197649" y="3686391"/>
            <a:ext cx="750484" cy="750484"/>
          </a:xfrm>
          <a:custGeom>
            <a:avLst/>
            <a:gdLst>
              <a:gd name="connsiteX0" fmla="*/ 0 w 750484"/>
              <a:gd name="connsiteY0" fmla="*/ 375242 h 750484"/>
              <a:gd name="connsiteX1" fmla="*/ 375242 w 750484"/>
              <a:gd name="connsiteY1" fmla="*/ 0 h 750484"/>
              <a:gd name="connsiteX2" fmla="*/ 750484 w 750484"/>
              <a:gd name="connsiteY2" fmla="*/ 375242 h 750484"/>
              <a:gd name="connsiteX3" fmla="*/ 375242 w 750484"/>
              <a:gd name="connsiteY3" fmla="*/ 750484 h 750484"/>
              <a:gd name="connsiteX4" fmla="*/ 0 w 750484"/>
              <a:gd name="connsiteY4" fmla="*/ 375242 h 75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0484" h="750484" fill="none" extrusionOk="0">
                <a:moveTo>
                  <a:pt x="0" y="375242"/>
                </a:moveTo>
                <a:cubicBezTo>
                  <a:pt x="28351" y="186435"/>
                  <a:pt x="164602" y="-3848"/>
                  <a:pt x="375242" y="0"/>
                </a:cubicBezTo>
                <a:cubicBezTo>
                  <a:pt x="592365" y="23054"/>
                  <a:pt x="750196" y="183720"/>
                  <a:pt x="750484" y="375242"/>
                </a:cubicBezTo>
                <a:cubicBezTo>
                  <a:pt x="750318" y="591898"/>
                  <a:pt x="592877" y="777293"/>
                  <a:pt x="375242" y="750484"/>
                </a:cubicBezTo>
                <a:cubicBezTo>
                  <a:pt x="198181" y="737152"/>
                  <a:pt x="-1869" y="585179"/>
                  <a:pt x="0" y="375242"/>
                </a:cubicBezTo>
                <a:close/>
              </a:path>
              <a:path w="750484" h="750484" stroke="0" extrusionOk="0">
                <a:moveTo>
                  <a:pt x="0" y="375242"/>
                </a:moveTo>
                <a:cubicBezTo>
                  <a:pt x="8458" y="145452"/>
                  <a:pt x="154640" y="-11007"/>
                  <a:pt x="375242" y="0"/>
                </a:cubicBezTo>
                <a:cubicBezTo>
                  <a:pt x="577995" y="-29892"/>
                  <a:pt x="726405" y="182461"/>
                  <a:pt x="750484" y="375242"/>
                </a:cubicBezTo>
                <a:cubicBezTo>
                  <a:pt x="759270" y="580334"/>
                  <a:pt x="566848" y="722467"/>
                  <a:pt x="375242" y="750484"/>
                </a:cubicBezTo>
                <a:cubicBezTo>
                  <a:pt x="150712" y="749546"/>
                  <a:pt x="-920" y="569419"/>
                  <a:pt x="0" y="375242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38100">
            <a:solidFill>
              <a:schemeClr val="tx2">
                <a:lumMod val="90000"/>
                <a:lumOff val="10000"/>
              </a:schemeClr>
            </a:solidFill>
            <a:extLst>
              <a:ext uri="{C807C97D-BFC1-408E-A445-0C87EB9F89A2}">
                <ask:lineSketchStyleProps xmlns:ask="http://schemas.microsoft.com/office/drawing/2018/sketchyshapes" sd="1963851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UTM Avo" panose="02040603050506020204" pitchFamily="18" charset="0"/>
              </a:rPr>
              <a:t>5</a:t>
            </a:r>
          </a:p>
        </p:txBody>
      </p:sp>
      <p:sp>
        <p:nvSpPr>
          <p:cNvPr id="52" name="Hộp Văn bản 51">
            <a:extLst>
              <a:ext uri="{FF2B5EF4-FFF2-40B4-BE49-F238E27FC236}">
                <a16:creationId xmlns:a16="http://schemas.microsoft.com/office/drawing/2014/main" id="{7CD41AF0-AB24-8A7B-FC4C-1B98747817DB}"/>
              </a:ext>
            </a:extLst>
          </p:cNvPr>
          <p:cNvSpPr txBox="1"/>
          <p:nvPr/>
        </p:nvSpPr>
        <p:spPr>
          <a:xfrm>
            <a:off x="16098591" y="3910204"/>
            <a:ext cx="42904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UTM Avo" panose="02040603050506020204" pitchFamily="18" charset="0"/>
              </a:rPr>
              <a:t>Câu</a:t>
            </a:r>
            <a:r>
              <a:rPr lang="en-US" sz="1600" dirty="0">
                <a:latin typeface="UTM Avo" panose="02040603050506020204" pitchFamily="18" charset="0"/>
              </a:rPr>
              <a:t> </a:t>
            </a:r>
            <a:r>
              <a:rPr lang="en-US" sz="1600" dirty="0" err="1">
                <a:latin typeface="UTM Avo" panose="02040603050506020204" pitchFamily="18" charset="0"/>
              </a:rPr>
              <a:t>truy</a:t>
            </a:r>
            <a:r>
              <a:rPr lang="en-US" sz="1600" dirty="0">
                <a:latin typeface="UTM Avo" panose="02040603050506020204" pitchFamily="18" charset="0"/>
              </a:rPr>
              <a:t> </a:t>
            </a:r>
            <a:r>
              <a:rPr lang="en-US" sz="1600" dirty="0" err="1">
                <a:latin typeface="UTM Avo" panose="02040603050506020204" pitchFamily="18" charset="0"/>
              </a:rPr>
              <a:t>vấn</a:t>
            </a:r>
            <a:r>
              <a:rPr lang="en-US" sz="1600" dirty="0">
                <a:latin typeface="UTM Avo" panose="02040603050506020204" pitchFamily="18" charset="0"/>
              </a:rPr>
              <a:t> </a:t>
            </a:r>
            <a:r>
              <a:rPr lang="en-US" sz="1600" dirty="0" err="1">
                <a:latin typeface="UTM Avo" panose="02040603050506020204" pitchFamily="18" charset="0"/>
              </a:rPr>
              <a:t>dữ</a:t>
            </a:r>
            <a:r>
              <a:rPr lang="en-US" sz="1600" dirty="0">
                <a:latin typeface="UTM Avo" panose="02040603050506020204" pitchFamily="18" charset="0"/>
              </a:rPr>
              <a:t> </a:t>
            </a:r>
            <a:r>
              <a:rPr lang="en-US" sz="1600" dirty="0" err="1">
                <a:latin typeface="UTM Avo" panose="02040603050506020204" pitchFamily="18" charset="0"/>
              </a:rPr>
              <a:t>liệu</a:t>
            </a:r>
            <a:endParaRPr lang="en-US" sz="1600" dirty="0">
              <a:latin typeface="UTM Avo" panose="02040603050506020204" pitchFamily="18" charset="0"/>
            </a:endParaRPr>
          </a:p>
        </p:txBody>
      </p:sp>
      <p:sp>
        <p:nvSpPr>
          <p:cNvPr id="53" name="Hình chữ nhật: Góc Tròn 12">
            <a:extLst>
              <a:ext uri="{FF2B5EF4-FFF2-40B4-BE49-F238E27FC236}">
                <a16:creationId xmlns:a16="http://schemas.microsoft.com/office/drawing/2014/main" id="{57ED40A1-539F-28BD-8FB2-C655F0F2FB98}"/>
              </a:ext>
            </a:extLst>
          </p:cNvPr>
          <p:cNvSpPr/>
          <p:nvPr/>
        </p:nvSpPr>
        <p:spPr>
          <a:xfrm>
            <a:off x="15948133" y="4792646"/>
            <a:ext cx="3249519" cy="563244"/>
          </a:xfrm>
          <a:custGeom>
            <a:avLst/>
            <a:gdLst>
              <a:gd name="connsiteX0" fmla="*/ 0 w 3801504"/>
              <a:gd name="connsiteY0" fmla="*/ 281622 h 563244"/>
              <a:gd name="connsiteX1" fmla="*/ 281622 w 3801504"/>
              <a:gd name="connsiteY1" fmla="*/ 0 h 563244"/>
              <a:gd name="connsiteX2" fmla="*/ 3519882 w 3801504"/>
              <a:gd name="connsiteY2" fmla="*/ 0 h 563244"/>
              <a:gd name="connsiteX3" fmla="*/ 3801504 w 3801504"/>
              <a:gd name="connsiteY3" fmla="*/ 281622 h 563244"/>
              <a:gd name="connsiteX4" fmla="*/ 3801504 w 3801504"/>
              <a:gd name="connsiteY4" fmla="*/ 281622 h 563244"/>
              <a:gd name="connsiteX5" fmla="*/ 3519882 w 3801504"/>
              <a:gd name="connsiteY5" fmla="*/ 563244 h 563244"/>
              <a:gd name="connsiteX6" fmla="*/ 281622 w 3801504"/>
              <a:gd name="connsiteY6" fmla="*/ 563244 h 563244"/>
              <a:gd name="connsiteX7" fmla="*/ 0 w 3801504"/>
              <a:gd name="connsiteY7" fmla="*/ 281622 h 563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1504" h="563244" fill="none" extrusionOk="0">
                <a:moveTo>
                  <a:pt x="0" y="281622"/>
                </a:moveTo>
                <a:cubicBezTo>
                  <a:pt x="12149" y="118061"/>
                  <a:pt x="97273" y="-2642"/>
                  <a:pt x="281622" y="0"/>
                </a:cubicBezTo>
                <a:cubicBezTo>
                  <a:pt x="1334111" y="-30137"/>
                  <a:pt x="3099324" y="16516"/>
                  <a:pt x="3519882" y="0"/>
                </a:cubicBezTo>
                <a:cubicBezTo>
                  <a:pt x="3676723" y="-1636"/>
                  <a:pt x="3810340" y="99425"/>
                  <a:pt x="3801504" y="281622"/>
                </a:cubicBezTo>
                <a:lnTo>
                  <a:pt x="3801504" y="281622"/>
                </a:lnTo>
                <a:cubicBezTo>
                  <a:pt x="3818417" y="458651"/>
                  <a:pt x="3674272" y="558893"/>
                  <a:pt x="3519882" y="563244"/>
                </a:cubicBezTo>
                <a:cubicBezTo>
                  <a:pt x="2806995" y="646789"/>
                  <a:pt x="1493098" y="472075"/>
                  <a:pt x="281622" y="563244"/>
                </a:cubicBezTo>
                <a:cubicBezTo>
                  <a:pt x="139206" y="567245"/>
                  <a:pt x="-1862" y="419983"/>
                  <a:pt x="0" y="281622"/>
                </a:cubicBezTo>
                <a:close/>
              </a:path>
              <a:path w="3801504" h="563244" stroke="0" extrusionOk="0">
                <a:moveTo>
                  <a:pt x="0" y="281622"/>
                </a:moveTo>
                <a:cubicBezTo>
                  <a:pt x="-22622" y="118520"/>
                  <a:pt x="122807" y="-8164"/>
                  <a:pt x="281622" y="0"/>
                </a:cubicBezTo>
                <a:cubicBezTo>
                  <a:pt x="1878175" y="-43449"/>
                  <a:pt x="1971038" y="10018"/>
                  <a:pt x="3519882" y="0"/>
                </a:cubicBezTo>
                <a:cubicBezTo>
                  <a:pt x="3660040" y="21831"/>
                  <a:pt x="3800652" y="109297"/>
                  <a:pt x="3801504" y="281622"/>
                </a:cubicBezTo>
                <a:lnTo>
                  <a:pt x="3801504" y="281622"/>
                </a:lnTo>
                <a:cubicBezTo>
                  <a:pt x="3781640" y="444297"/>
                  <a:pt x="3668027" y="552359"/>
                  <a:pt x="3519882" y="563244"/>
                </a:cubicBezTo>
                <a:cubicBezTo>
                  <a:pt x="2799255" y="530253"/>
                  <a:pt x="1293460" y="589805"/>
                  <a:pt x="281622" y="563244"/>
                </a:cubicBezTo>
                <a:cubicBezTo>
                  <a:pt x="130116" y="571090"/>
                  <a:pt x="-6580" y="443800"/>
                  <a:pt x="0" y="281622"/>
                </a:cubicBezTo>
                <a:close/>
              </a:path>
            </a:pathLst>
          </a:custGeom>
          <a:solidFill>
            <a:srgbClr val="F8FBFE"/>
          </a:solidFill>
          <a:ln cap="flat" cmpd="dbl">
            <a:solidFill>
              <a:schemeClr val="tx2">
                <a:lumMod val="90000"/>
                <a:lumOff val="1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Hình Bầu dục 53">
            <a:extLst>
              <a:ext uri="{FF2B5EF4-FFF2-40B4-BE49-F238E27FC236}">
                <a16:creationId xmlns:a16="http://schemas.microsoft.com/office/drawing/2014/main" id="{7E1EC2D5-CED2-3990-B2C3-940D51C00D1F}"/>
              </a:ext>
            </a:extLst>
          </p:cNvPr>
          <p:cNvSpPr/>
          <p:nvPr/>
        </p:nvSpPr>
        <p:spPr>
          <a:xfrm>
            <a:off x="15948133" y="4665256"/>
            <a:ext cx="750484" cy="750484"/>
          </a:xfrm>
          <a:custGeom>
            <a:avLst/>
            <a:gdLst>
              <a:gd name="connsiteX0" fmla="*/ 0 w 750484"/>
              <a:gd name="connsiteY0" fmla="*/ 375242 h 750484"/>
              <a:gd name="connsiteX1" fmla="*/ 375242 w 750484"/>
              <a:gd name="connsiteY1" fmla="*/ 0 h 750484"/>
              <a:gd name="connsiteX2" fmla="*/ 750484 w 750484"/>
              <a:gd name="connsiteY2" fmla="*/ 375242 h 750484"/>
              <a:gd name="connsiteX3" fmla="*/ 375242 w 750484"/>
              <a:gd name="connsiteY3" fmla="*/ 750484 h 750484"/>
              <a:gd name="connsiteX4" fmla="*/ 0 w 750484"/>
              <a:gd name="connsiteY4" fmla="*/ 375242 h 75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0484" h="750484" fill="none" extrusionOk="0">
                <a:moveTo>
                  <a:pt x="0" y="375242"/>
                </a:moveTo>
                <a:cubicBezTo>
                  <a:pt x="28351" y="186435"/>
                  <a:pt x="164602" y="-3848"/>
                  <a:pt x="375242" y="0"/>
                </a:cubicBezTo>
                <a:cubicBezTo>
                  <a:pt x="592365" y="23054"/>
                  <a:pt x="750196" y="183720"/>
                  <a:pt x="750484" y="375242"/>
                </a:cubicBezTo>
                <a:cubicBezTo>
                  <a:pt x="750318" y="591898"/>
                  <a:pt x="592877" y="777293"/>
                  <a:pt x="375242" y="750484"/>
                </a:cubicBezTo>
                <a:cubicBezTo>
                  <a:pt x="198181" y="737152"/>
                  <a:pt x="-1869" y="585179"/>
                  <a:pt x="0" y="375242"/>
                </a:cubicBezTo>
                <a:close/>
              </a:path>
              <a:path w="750484" h="750484" stroke="0" extrusionOk="0">
                <a:moveTo>
                  <a:pt x="0" y="375242"/>
                </a:moveTo>
                <a:cubicBezTo>
                  <a:pt x="8458" y="145452"/>
                  <a:pt x="154640" y="-11007"/>
                  <a:pt x="375242" y="0"/>
                </a:cubicBezTo>
                <a:cubicBezTo>
                  <a:pt x="577995" y="-29892"/>
                  <a:pt x="726405" y="182461"/>
                  <a:pt x="750484" y="375242"/>
                </a:cubicBezTo>
                <a:cubicBezTo>
                  <a:pt x="759270" y="580334"/>
                  <a:pt x="566848" y="722467"/>
                  <a:pt x="375242" y="750484"/>
                </a:cubicBezTo>
                <a:cubicBezTo>
                  <a:pt x="150712" y="749546"/>
                  <a:pt x="-920" y="569419"/>
                  <a:pt x="0" y="375242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38100">
            <a:solidFill>
              <a:schemeClr val="tx2">
                <a:lumMod val="90000"/>
                <a:lumOff val="10000"/>
              </a:schemeClr>
            </a:solidFill>
            <a:extLst>
              <a:ext uri="{C807C97D-BFC1-408E-A445-0C87EB9F89A2}">
                <ask:lineSketchStyleProps xmlns:ask="http://schemas.microsoft.com/office/drawing/2018/sketchyshapes" sd="1963851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UTM Avo" panose="02040603050506020204" pitchFamily="18" charset="0"/>
              </a:rPr>
              <a:t>6</a:t>
            </a:r>
          </a:p>
        </p:txBody>
      </p:sp>
      <p:sp>
        <p:nvSpPr>
          <p:cNvPr id="55" name="Hộp Văn bản 54">
            <a:extLst>
              <a:ext uri="{FF2B5EF4-FFF2-40B4-BE49-F238E27FC236}">
                <a16:creationId xmlns:a16="http://schemas.microsoft.com/office/drawing/2014/main" id="{41AC9754-B3E5-BD95-A677-87B061C0F29E}"/>
              </a:ext>
            </a:extLst>
          </p:cNvPr>
          <p:cNvSpPr txBox="1"/>
          <p:nvPr/>
        </p:nvSpPr>
        <p:spPr>
          <a:xfrm>
            <a:off x="16816540" y="4904232"/>
            <a:ext cx="3685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UTM Avo" panose="02040603050506020204" pitchFamily="18" charset="0"/>
              </a:rPr>
              <a:t>Tổng </a:t>
            </a:r>
            <a:r>
              <a:rPr lang="en-US" sz="1600" dirty="0" err="1">
                <a:latin typeface="UTM Avo" panose="02040603050506020204" pitchFamily="18" charset="0"/>
              </a:rPr>
              <a:t>kết</a:t>
            </a:r>
            <a:r>
              <a:rPr lang="en-US" sz="1600" dirty="0">
                <a:latin typeface="UTM Avo" panose="02040603050506020204" pitchFamily="18" charset="0"/>
              </a:rPr>
              <a:t>, </a:t>
            </a:r>
            <a:r>
              <a:rPr lang="en-US" sz="1600" dirty="0" err="1">
                <a:latin typeface="UTM Avo" panose="02040603050506020204" pitchFamily="18" charset="0"/>
              </a:rPr>
              <a:t>đánh</a:t>
            </a:r>
            <a:r>
              <a:rPr lang="en-US" sz="1600" dirty="0">
                <a:latin typeface="UTM Avo" panose="02040603050506020204" pitchFamily="18" charset="0"/>
              </a:rPr>
              <a:t> </a:t>
            </a:r>
            <a:r>
              <a:rPr lang="en-US" sz="1600" dirty="0" err="1">
                <a:latin typeface="UTM Avo" panose="02040603050506020204" pitchFamily="18" charset="0"/>
              </a:rPr>
              <a:t>giá</a:t>
            </a:r>
            <a:endParaRPr lang="en-US" sz="1600" dirty="0">
              <a:solidFill>
                <a:srgbClr val="DF1D42"/>
              </a:solidFill>
              <a:latin typeface="UTM Avo" panose="02040603050506020204" pitchFamily="18" charset="0"/>
            </a:endParaRPr>
          </a:p>
        </p:txBody>
      </p:sp>
      <p:sp>
        <p:nvSpPr>
          <p:cNvPr id="56" name="Hình chữ nhật: Góc Tròn 12">
            <a:extLst>
              <a:ext uri="{FF2B5EF4-FFF2-40B4-BE49-F238E27FC236}">
                <a16:creationId xmlns:a16="http://schemas.microsoft.com/office/drawing/2014/main" id="{0B8AEA78-D615-402D-3C75-C846A5AABC67}"/>
              </a:ext>
            </a:extLst>
          </p:cNvPr>
          <p:cNvSpPr/>
          <p:nvPr/>
        </p:nvSpPr>
        <p:spPr>
          <a:xfrm>
            <a:off x="16655016" y="5826836"/>
            <a:ext cx="5120830" cy="563244"/>
          </a:xfrm>
          <a:custGeom>
            <a:avLst/>
            <a:gdLst>
              <a:gd name="connsiteX0" fmla="*/ 0 w 3801504"/>
              <a:gd name="connsiteY0" fmla="*/ 281622 h 563244"/>
              <a:gd name="connsiteX1" fmla="*/ 281622 w 3801504"/>
              <a:gd name="connsiteY1" fmla="*/ 0 h 563244"/>
              <a:gd name="connsiteX2" fmla="*/ 3519882 w 3801504"/>
              <a:gd name="connsiteY2" fmla="*/ 0 h 563244"/>
              <a:gd name="connsiteX3" fmla="*/ 3801504 w 3801504"/>
              <a:gd name="connsiteY3" fmla="*/ 281622 h 563244"/>
              <a:gd name="connsiteX4" fmla="*/ 3801504 w 3801504"/>
              <a:gd name="connsiteY4" fmla="*/ 281622 h 563244"/>
              <a:gd name="connsiteX5" fmla="*/ 3519882 w 3801504"/>
              <a:gd name="connsiteY5" fmla="*/ 563244 h 563244"/>
              <a:gd name="connsiteX6" fmla="*/ 281622 w 3801504"/>
              <a:gd name="connsiteY6" fmla="*/ 563244 h 563244"/>
              <a:gd name="connsiteX7" fmla="*/ 0 w 3801504"/>
              <a:gd name="connsiteY7" fmla="*/ 281622 h 563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1504" h="563244" fill="none" extrusionOk="0">
                <a:moveTo>
                  <a:pt x="0" y="281622"/>
                </a:moveTo>
                <a:cubicBezTo>
                  <a:pt x="12149" y="118061"/>
                  <a:pt x="97273" y="-2642"/>
                  <a:pt x="281622" y="0"/>
                </a:cubicBezTo>
                <a:cubicBezTo>
                  <a:pt x="1334111" y="-30137"/>
                  <a:pt x="3099324" y="16516"/>
                  <a:pt x="3519882" y="0"/>
                </a:cubicBezTo>
                <a:cubicBezTo>
                  <a:pt x="3676723" y="-1636"/>
                  <a:pt x="3810340" y="99425"/>
                  <a:pt x="3801504" y="281622"/>
                </a:cubicBezTo>
                <a:lnTo>
                  <a:pt x="3801504" y="281622"/>
                </a:lnTo>
                <a:cubicBezTo>
                  <a:pt x="3818417" y="458651"/>
                  <a:pt x="3674272" y="558893"/>
                  <a:pt x="3519882" y="563244"/>
                </a:cubicBezTo>
                <a:cubicBezTo>
                  <a:pt x="2806995" y="646789"/>
                  <a:pt x="1493098" y="472075"/>
                  <a:pt x="281622" y="563244"/>
                </a:cubicBezTo>
                <a:cubicBezTo>
                  <a:pt x="139206" y="567245"/>
                  <a:pt x="-1862" y="419983"/>
                  <a:pt x="0" y="281622"/>
                </a:cubicBezTo>
                <a:close/>
              </a:path>
              <a:path w="3801504" h="563244" stroke="0" extrusionOk="0">
                <a:moveTo>
                  <a:pt x="0" y="281622"/>
                </a:moveTo>
                <a:cubicBezTo>
                  <a:pt x="-22622" y="118520"/>
                  <a:pt x="122807" y="-8164"/>
                  <a:pt x="281622" y="0"/>
                </a:cubicBezTo>
                <a:cubicBezTo>
                  <a:pt x="1878175" y="-43449"/>
                  <a:pt x="1971038" y="10018"/>
                  <a:pt x="3519882" y="0"/>
                </a:cubicBezTo>
                <a:cubicBezTo>
                  <a:pt x="3660040" y="21831"/>
                  <a:pt x="3800652" y="109297"/>
                  <a:pt x="3801504" y="281622"/>
                </a:cubicBezTo>
                <a:lnTo>
                  <a:pt x="3801504" y="281622"/>
                </a:lnTo>
                <a:cubicBezTo>
                  <a:pt x="3781640" y="444297"/>
                  <a:pt x="3668027" y="552359"/>
                  <a:pt x="3519882" y="563244"/>
                </a:cubicBezTo>
                <a:cubicBezTo>
                  <a:pt x="2799255" y="530253"/>
                  <a:pt x="1293460" y="589805"/>
                  <a:pt x="281622" y="563244"/>
                </a:cubicBezTo>
                <a:cubicBezTo>
                  <a:pt x="130116" y="571090"/>
                  <a:pt x="-6580" y="443800"/>
                  <a:pt x="0" y="281622"/>
                </a:cubicBezTo>
                <a:close/>
              </a:path>
            </a:pathLst>
          </a:custGeom>
          <a:solidFill>
            <a:srgbClr val="F8FBFE"/>
          </a:solidFill>
          <a:ln cap="flat" cmpd="dbl">
            <a:solidFill>
              <a:schemeClr val="tx2">
                <a:lumMod val="90000"/>
                <a:lumOff val="1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7" name="Hình Bầu dục 56">
            <a:extLst>
              <a:ext uri="{FF2B5EF4-FFF2-40B4-BE49-F238E27FC236}">
                <a16:creationId xmlns:a16="http://schemas.microsoft.com/office/drawing/2014/main" id="{95AD17AA-1894-4415-318F-26D888B7D938}"/>
              </a:ext>
            </a:extLst>
          </p:cNvPr>
          <p:cNvSpPr/>
          <p:nvPr/>
        </p:nvSpPr>
        <p:spPr>
          <a:xfrm>
            <a:off x="16655016" y="5699446"/>
            <a:ext cx="750484" cy="750484"/>
          </a:xfrm>
          <a:custGeom>
            <a:avLst/>
            <a:gdLst>
              <a:gd name="connsiteX0" fmla="*/ 0 w 750484"/>
              <a:gd name="connsiteY0" fmla="*/ 375242 h 750484"/>
              <a:gd name="connsiteX1" fmla="*/ 375242 w 750484"/>
              <a:gd name="connsiteY1" fmla="*/ 0 h 750484"/>
              <a:gd name="connsiteX2" fmla="*/ 750484 w 750484"/>
              <a:gd name="connsiteY2" fmla="*/ 375242 h 750484"/>
              <a:gd name="connsiteX3" fmla="*/ 375242 w 750484"/>
              <a:gd name="connsiteY3" fmla="*/ 750484 h 750484"/>
              <a:gd name="connsiteX4" fmla="*/ 0 w 750484"/>
              <a:gd name="connsiteY4" fmla="*/ 375242 h 75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0484" h="750484" fill="none" extrusionOk="0">
                <a:moveTo>
                  <a:pt x="0" y="375242"/>
                </a:moveTo>
                <a:cubicBezTo>
                  <a:pt x="28351" y="186435"/>
                  <a:pt x="164602" y="-3848"/>
                  <a:pt x="375242" y="0"/>
                </a:cubicBezTo>
                <a:cubicBezTo>
                  <a:pt x="592365" y="23054"/>
                  <a:pt x="750196" y="183720"/>
                  <a:pt x="750484" y="375242"/>
                </a:cubicBezTo>
                <a:cubicBezTo>
                  <a:pt x="750318" y="591898"/>
                  <a:pt x="592877" y="777293"/>
                  <a:pt x="375242" y="750484"/>
                </a:cubicBezTo>
                <a:cubicBezTo>
                  <a:pt x="198181" y="737152"/>
                  <a:pt x="-1869" y="585179"/>
                  <a:pt x="0" y="375242"/>
                </a:cubicBezTo>
                <a:close/>
              </a:path>
              <a:path w="750484" h="750484" stroke="0" extrusionOk="0">
                <a:moveTo>
                  <a:pt x="0" y="375242"/>
                </a:moveTo>
                <a:cubicBezTo>
                  <a:pt x="8458" y="145452"/>
                  <a:pt x="154640" y="-11007"/>
                  <a:pt x="375242" y="0"/>
                </a:cubicBezTo>
                <a:cubicBezTo>
                  <a:pt x="577995" y="-29892"/>
                  <a:pt x="726405" y="182461"/>
                  <a:pt x="750484" y="375242"/>
                </a:cubicBezTo>
                <a:cubicBezTo>
                  <a:pt x="759270" y="580334"/>
                  <a:pt x="566848" y="722467"/>
                  <a:pt x="375242" y="750484"/>
                </a:cubicBezTo>
                <a:cubicBezTo>
                  <a:pt x="150712" y="749546"/>
                  <a:pt x="-920" y="569419"/>
                  <a:pt x="0" y="375242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38100">
            <a:solidFill>
              <a:schemeClr val="tx2">
                <a:lumMod val="90000"/>
                <a:lumOff val="10000"/>
              </a:schemeClr>
            </a:solidFill>
            <a:extLst>
              <a:ext uri="{C807C97D-BFC1-408E-A445-0C87EB9F89A2}">
                <ask:lineSketchStyleProps xmlns:ask="http://schemas.microsoft.com/office/drawing/2018/sketchyshapes" sd="1963851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UTM Avo" panose="02040603050506020204" pitchFamily="18" charset="0"/>
              </a:rPr>
              <a:t>7</a:t>
            </a:r>
          </a:p>
        </p:txBody>
      </p:sp>
      <p:sp>
        <p:nvSpPr>
          <p:cNvPr id="58" name="Hộp Văn bản 57">
            <a:extLst>
              <a:ext uri="{FF2B5EF4-FFF2-40B4-BE49-F238E27FC236}">
                <a16:creationId xmlns:a16="http://schemas.microsoft.com/office/drawing/2014/main" id="{2513429F-FEFA-7B06-FCF0-B2B8F1650657}"/>
              </a:ext>
            </a:extLst>
          </p:cNvPr>
          <p:cNvSpPr txBox="1"/>
          <p:nvPr/>
        </p:nvSpPr>
        <p:spPr>
          <a:xfrm>
            <a:off x="17571548" y="5920457"/>
            <a:ext cx="3977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UTM Avo" panose="02040603050506020204" pitchFamily="18" charset="0"/>
              </a:rPr>
              <a:t>Liên </a:t>
            </a:r>
            <a:r>
              <a:rPr lang="en-US" sz="1600" dirty="0" err="1">
                <a:latin typeface="UTM Avo" panose="02040603050506020204" pitchFamily="18" charset="0"/>
              </a:rPr>
              <a:t>kết</a:t>
            </a:r>
            <a:r>
              <a:rPr lang="en-US" sz="1600" dirty="0">
                <a:latin typeface="UTM Avo" panose="02040603050506020204" pitchFamily="18" charset="0"/>
              </a:rPr>
              <a:t> </a:t>
            </a:r>
            <a:r>
              <a:rPr lang="en-US" sz="1600" dirty="0" err="1">
                <a:latin typeface="UTM Avo" panose="02040603050506020204" pitchFamily="18" charset="0"/>
              </a:rPr>
              <a:t>chứa</a:t>
            </a:r>
            <a:r>
              <a:rPr lang="en-US" sz="1600" dirty="0">
                <a:latin typeface="UTM Avo" panose="02040603050506020204" pitchFamily="18" charset="0"/>
              </a:rPr>
              <a:t> </a:t>
            </a:r>
            <a:r>
              <a:rPr lang="en-US" sz="1600" dirty="0" err="1">
                <a:latin typeface="UTM Avo" panose="02040603050506020204" pitchFamily="18" charset="0"/>
              </a:rPr>
              <a:t>Báo</a:t>
            </a:r>
            <a:r>
              <a:rPr lang="en-US" sz="1600" dirty="0">
                <a:latin typeface="UTM Avo" panose="02040603050506020204" pitchFamily="18" charset="0"/>
              </a:rPr>
              <a:t> </a:t>
            </a:r>
            <a:r>
              <a:rPr lang="en-US" sz="1600" dirty="0" err="1">
                <a:latin typeface="UTM Avo" panose="02040603050506020204" pitchFamily="18" charset="0"/>
              </a:rPr>
              <a:t>cáo</a:t>
            </a:r>
            <a:r>
              <a:rPr lang="en-US" sz="1600" dirty="0">
                <a:latin typeface="UTM Avo" panose="02040603050506020204" pitchFamily="18" charset="0"/>
              </a:rPr>
              <a:t> </a:t>
            </a:r>
            <a:r>
              <a:rPr lang="en-US" sz="1600" dirty="0" err="1">
                <a:latin typeface="UTM Avo" panose="02040603050506020204" pitchFamily="18" charset="0"/>
              </a:rPr>
              <a:t>nhóm</a:t>
            </a:r>
            <a:r>
              <a:rPr lang="en-US" sz="1600" dirty="0">
                <a:latin typeface="UTM Avo" panose="02040603050506020204" pitchFamily="18" charset="0"/>
              </a:rPr>
              <a:t> </a:t>
            </a:r>
            <a:r>
              <a:rPr lang="en-US" sz="1600" dirty="0" err="1">
                <a:latin typeface="UTM Avo" panose="02040603050506020204" pitchFamily="18" charset="0"/>
              </a:rPr>
              <a:t>và</a:t>
            </a:r>
            <a:r>
              <a:rPr lang="en-US" sz="1600" dirty="0">
                <a:latin typeface="UTM Avo" panose="02040603050506020204" pitchFamily="18" charset="0"/>
              </a:rPr>
              <a:t> CSDL </a:t>
            </a:r>
          </a:p>
        </p:txBody>
      </p:sp>
    </p:spTree>
    <p:extLst>
      <p:ext uri="{BB962C8B-B14F-4D97-AF65-F5344CB8AC3E}">
        <p14:creationId xmlns:p14="http://schemas.microsoft.com/office/powerpoint/2010/main" val="3302048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56DED-5832-B993-915C-E4283D92D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6FAE0910-8ED3-ADE1-026A-4C3283027F79}"/>
              </a:ext>
            </a:extLst>
          </p:cNvPr>
          <p:cNvSpPr txBox="1"/>
          <p:nvPr/>
        </p:nvSpPr>
        <p:spPr>
          <a:xfrm>
            <a:off x="838200" y="269678"/>
            <a:ext cx="3939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D6313B"/>
                </a:solidFill>
                <a:latin typeface="UTM Avo" panose="02040603050506020204" pitchFamily="18" charset="0"/>
                <a:cs typeface="Segoe UI" panose="020B0502040204020203" pitchFamily="34" charset="0"/>
              </a:rPr>
              <a:t>ĐẠI HỌC BÁCH KHOA HÀ NỘI</a:t>
            </a:r>
          </a:p>
        </p:txBody>
      </p:sp>
      <p:pic>
        <p:nvPicPr>
          <p:cNvPr id="9" name="Picture 2" descr="Mẫu thiết kế logo trường Đại Học Bách Khoa Hà Nội Vector | Thiết kế logo,  Trường đại học, Đại học">
            <a:extLst>
              <a:ext uri="{FF2B5EF4-FFF2-40B4-BE49-F238E27FC236}">
                <a16:creationId xmlns:a16="http://schemas.microsoft.com/office/drawing/2014/main" id="{C527B40D-78FE-AB65-D4B5-5A462C378C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67"/>
          <a:stretch/>
        </p:blipFill>
        <p:spPr bwMode="auto">
          <a:xfrm>
            <a:off x="452837" y="270805"/>
            <a:ext cx="306717" cy="46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9DFA84E0-ED68-030E-236A-03BF7B9A7640}"/>
              </a:ext>
            </a:extLst>
          </p:cNvPr>
          <p:cNvSpPr txBox="1"/>
          <p:nvPr/>
        </p:nvSpPr>
        <p:spPr>
          <a:xfrm>
            <a:off x="833560" y="483678"/>
            <a:ext cx="35820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UTM Avo" panose="02040603050506020204" pitchFamily="18" charset="0"/>
                <a:cs typeface="Segoe UI" panose="020B0502040204020203" pitchFamily="34" charset="0"/>
              </a:rPr>
              <a:t>KHOA TOÁN – TIN</a:t>
            </a:r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4A4D646F-9900-E6C9-E5ED-91778492AE18}"/>
              </a:ext>
            </a:extLst>
          </p:cNvPr>
          <p:cNvSpPr/>
          <p:nvPr/>
        </p:nvSpPr>
        <p:spPr>
          <a:xfrm>
            <a:off x="0" y="901929"/>
            <a:ext cx="12192000" cy="392294"/>
          </a:xfrm>
          <a:custGeom>
            <a:avLst/>
            <a:gdLst>
              <a:gd name="connsiteX0" fmla="*/ 0 w 12192000"/>
              <a:gd name="connsiteY0" fmla="*/ 0 h 392294"/>
              <a:gd name="connsiteX1" fmla="*/ 311573 w 12192000"/>
              <a:gd name="connsiteY1" fmla="*/ 0 h 392294"/>
              <a:gd name="connsiteX2" fmla="*/ 623147 w 12192000"/>
              <a:gd name="connsiteY2" fmla="*/ 0 h 392294"/>
              <a:gd name="connsiteX3" fmla="*/ 1300480 w 12192000"/>
              <a:gd name="connsiteY3" fmla="*/ 0 h 392294"/>
              <a:gd name="connsiteX4" fmla="*/ 2099733 w 12192000"/>
              <a:gd name="connsiteY4" fmla="*/ 0 h 392294"/>
              <a:gd name="connsiteX5" fmla="*/ 2777067 w 12192000"/>
              <a:gd name="connsiteY5" fmla="*/ 0 h 392294"/>
              <a:gd name="connsiteX6" fmla="*/ 3698240 w 12192000"/>
              <a:gd name="connsiteY6" fmla="*/ 0 h 392294"/>
              <a:gd name="connsiteX7" fmla="*/ 4253653 w 12192000"/>
              <a:gd name="connsiteY7" fmla="*/ 0 h 392294"/>
              <a:gd name="connsiteX8" fmla="*/ 4930987 w 12192000"/>
              <a:gd name="connsiteY8" fmla="*/ 0 h 392294"/>
              <a:gd name="connsiteX9" fmla="*/ 5852160 w 12192000"/>
              <a:gd name="connsiteY9" fmla="*/ 0 h 392294"/>
              <a:gd name="connsiteX10" fmla="*/ 6773333 w 12192000"/>
              <a:gd name="connsiteY10" fmla="*/ 0 h 392294"/>
              <a:gd name="connsiteX11" fmla="*/ 7328747 w 12192000"/>
              <a:gd name="connsiteY11" fmla="*/ 0 h 392294"/>
              <a:gd name="connsiteX12" fmla="*/ 8006080 w 12192000"/>
              <a:gd name="connsiteY12" fmla="*/ 0 h 392294"/>
              <a:gd name="connsiteX13" fmla="*/ 8317653 w 12192000"/>
              <a:gd name="connsiteY13" fmla="*/ 0 h 392294"/>
              <a:gd name="connsiteX14" fmla="*/ 9238827 w 12192000"/>
              <a:gd name="connsiteY14" fmla="*/ 0 h 392294"/>
              <a:gd name="connsiteX15" fmla="*/ 9672320 w 12192000"/>
              <a:gd name="connsiteY15" fmla="*/ 0 h 392294"/>
              <a:gd name="connsiteX16" fmla="*/ 10593493 w 12192000"/>
              <a:gd name="connsiteY16" fmla="*/ 0 h 392294"/>
              <a:gd name="connsiteX17" fmla="*/ 11514667 w 12192000"/>
              <a:gd name="connsiteY17" fmla="*/ 0 h 392294"/>
              <a:gd name="connsiteX18" fmla="*/ 12192000 w 12192000"/>
              <a:gd name="connsiteY18" fmla="*/ 0 h 392294"/>
              <a:gd name="connsiteX19" fmla="*/ 12192000 w 12192000"/>
              <a:gd name="connsiteY19" fmla="*/ 392294 h 392294"/>
              <a:gd name="connsiteX20" fmla="*/ 11636587 w 12192000"/>
              <a:gd name="connsiteY20" fmla="*/ 392294 h 392294"/>
              <a:gd name="connsiteX21" fmla="*/ 11203093 w 12192000"/>
              <a:gd name="connsiteY21" fmla="*/ 392294 h 392294"/>
              <a:gd name="connsiteX22" fmla="*/ 10769600 w 12192000"/>
              <a:gd name="connsiteY22" fmla="*/ 392294 h 392294"/>
              <a:gd name="connsiteX23" fmla="*/ 10214187 w 12192000"/>
              <a:gd name="connsiteY23" fmla="*/ 392294 h 392294"/>
              <a:gd name="connsiteX24" fmla="*/ 9536853 w 12192000"/>
              <a:gd name="connsiteY24" fmla="*/ 392294 h 392294"/>
              <a:gd name="connsiteX25" fmla="*/ 9103360 w 12192000"/>
              <a:gd name="connsiteY25" fmla="*/ 392294 h 392294"/>
              <a:gd name="connsiteX26" fmla="*/ 8791787 w 12192000"/>
              <a:gd name="connsiteY26" fmla="*/ 392294 h 392294"/>
              <a:gd name="connsiteX27" fmla="*/ 8236373 w 12192000"/>
              <a:gd name="connsiteY27" fmla="*/ 392294 h 392294"/>
              <a:gd name="connsiteX28" fmla="*/ 7559040 w 12192000"/>
              <a:gd name="connsiteY28" fmla="*/ 392294 h 392294"/>
              <a:gd name="connsiteX29" fmla="*/ 7247467 w 12192000"/>
              <a:gd name="connsiteY29" fmla="*/ 392294 h 392294"/>
              <a:gd name="connsiteX30" fmla="*/ 6448213 w 12192000"/>
              <a:gd name="connsiteY30" fmla="*/ 392294 h 392294"/>
              <a:gd name="connsiteX31" fmla="*/ 5527040 w 12192000"/>
              <a:gd name="connsiteY31" fmla="*/ 392294 h 392294"/>
              <a:gd name="connsiteX32" fmla="*/ 4727787 w 12192000"/>
              <a:gd name="connsiteY32" fmla="*/ 392294 h 392294"/>
              <a:gd name="connsiteX33" fmla="*/ 4050453 w 12192000"/>
              <a:gd name="connsiteY33" fmla="*/ 392294 h 392294"/>
              <a:gd name="connsiteX34" fmla="*/ 3373120 w 12192000"/>
              <a:gd name="connsiteY34" fmla="*/ 392294 h 392294"/>
              <a:gd name="connsiteX35" fmla="*/ 2573867 w 12192000"/>
              <a:gd name="connsiteY35" fmla="*/ 392294 h 392294"/>
              <a:gd name="connsiteX36" fmla="*/ 1774613 w 12192000"/>
              <a:gd name="connsiteY36" fmla="*/ 392294 h 392294"/>
              <a:gd name="connsiteX37" fmla="*/ 1341120 w 12192000"/>
              <a:gd name="connsiteY37" fmla="*/ 392294 h 392294"/>
              <a:gd name="connsiteX38" fmla="*/ 907627 w 12192000"/>
              <a:gd name="connsiteY38" fmla="*/ 392294 h 392294"/>
              <a:gd name="connsiteX39" fmla="*/ 0 w 12192000"/>
              <a:gd name="connsiteY39" fmla="*/ 392294 h 392294"/>
              <a:gd name="connsiteX40" fmla="*/ 0 w 12192000"/>
              <a:gd name="connsiteY40" fmla="*/ 0 h 392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192000" h="392294" fill="none" extrusionOk="0">
                <a:moveTo>
                  <a:pt x="0" y="0"/>
                </a:moveTo>
                <a:cubicBezTo>
                  <a:pt x="105109" y="358"/>
                  <a:pt x="248222" y="11262"/>
                  <a:pt x="311573" y="0"/>
                </a:cubicBezTo>
                <a:cubicBezTo>
                  <a:pt x="374924" y="-11262"/>
                  <a:pt x="504372" y="-3497"/>
                  <a:pt x="623147" y="0"/>
                </a:cubicBezTo>
                <a:cubicBezTo>
                  <a:pt x="741922" y="3497"/>
                  <a:pt x="1097737" y="24656"/>
                  <a:pt x="1300480" y="0"/>
                </a:cubicBezTo>
                <a:cubicBezTo>
                  <a:pt x="1503223" y="-24656"/>
                  <a:pt x="1890293" y="29435"/>
                  <a:pt x="2099733" y="0"/>
                </a:cubicBezTo>
                <a:cubicBezTo>
                  <a:pt x="2309173" y="-29435"/>
                  <a:pt x="2468762" y="-22939"/>
                  <a:pt x="2777067" y="0"/>
                </a:cubicBezTo>
                <a:cubicBezTo>
                  <a:pt x="3085372" y="22939"/>
                  <a:pt x="3331390" y="15016"/>
                  <a:pt x="3698240" y="0"/>
                </a:cubicBezTo>
                <a:cubicBezTo>
                  <a:pt x="4065090" y="-15016"/>
                  <a:pt x="4061362" y="18826"/>
                  <a:pt x="4253653" y="0"/>
                </a:cubicBezTo>
                <a:cubicBezTo>
                  <a:pt x="4445944" y="-18826"/>
                  <a:pt x="4786136" y="30039"/>
                  <a:pt x="4930987" y="0"/>
                </a:cubicBezTo>
                <a:cubicBezTo>
                  <a:pt x="5075838" y="-30039"/>
                  <a:pt x="5526790" y="-36951"/>
                  <a:pt x="5852160" y="0"/>
                </a:cubicBezTo>
                <a:cubicBezTo>
                  <a:pt x="6177530" y="36951"/>
                  <a:pt x="6565808" y="29903"/>
                  <a:pt x="6773333" y="0"/>
                </a:cubicBezTo>
                <a:cubicBezTo>
                  <a:pt x="6980858" y="-29903"/>
                  <a:pt x="7126285" y="-6855"/>
                  <a:pt x="7328747" y="0"/>
                </a:cubicBezTo>
                <a:cubicBezTo>
                  <a:pt x="7531209" y="6855"/>
                  <a:pt x="7762672" y="13405"/>
                  <a:pt x="8006080" y="0"/>
                </a:cubicBezTo>
                <a:cubicBezTo>
                  <a:pt x="8249488" y="-13405"/>
                  <a:pt x="8193561" y="479"/>
                  <a:pt x="8317653" y="0"/>
                </a:cubicBezTo>
                <a:cubicBezTo>
                  <a:pt x="8441745" y="-479"/>
                  <a:pt x="8834906" y="-41995"/>
                  <a:pt x="9238827" y="0"/>
                </a:cubicBezTo>
                <a:cubicBezTo>
                  <a:pt x="9642748" y="41995"/>
                  <a:pt x="9470719" y="-2978"/>
                  <a:pt x="9672320" y="0"/>
                </a:cubicBezTo>
                <a:cubicBezTo>
                  <a:pt x="9873921" y="2978"/>
                  <a:pt x="10169475" y="-5323"/>
                  <a:pt x="10593493" y="0"/>
                </a:cubicBezTo>
                <a:cubicBezTo>
                  <a:pt x="11017511" y="5323"/>
                  <a:pt x="11069016" y="23226"/>
                  <a:pt x="11514667" y="0"/>
                </a:cubicBezTo>
                <a:cubicBezTo>
                  <a:pt x="11960318" y="-23226"/>
                  <a:pt x="11969208" y="-27832"/>
                  <a:pt x="12192000" y="0"/>
                </a:cubicBezTo>
                <a:cubicBezTo>
                  <a:pt x="12182363" y="92599"/>
                  <a:pt x="12177824" y="279605"/>
                  <a:pt x="12192000" y="392294"/>
                </a:cubicBezTo>
                <a:cubicBezTo>
                  <a:pt x="12025083" y="405316"/>
                  <a:pt x="11865070" y="418082"/>
                  <a:pt x="11636587" y="392294"/>
                </a:cubicBezTo>
                <a:cubicBezTo>
                  <a:pt x="11408104" y="366506"/>
                  <a:pt x="11408938" y="379175"/>
                  <a:pt x="11203093" y="392294"/>
                </a:cubicBezTo>
                <a:cubicBezTo>
                  <a:pt x="10997248" y="405413"/>
                  <a:pt x="10932872" y="385866"/>
                  <a:pt x="10769600" y="392294"/>
                </a:cubicBezTo>
                <a:cubicBezTo>
                  <a:pt x="10606328" y="398722"/>
                  <a:pt x="10481983" y="402025"/>
                  <a:pt x="10214187" y="392294"/>
                </a:cubicBezTo>
                <a:cubicBezTo>
                  <a:pt x="9946391" y="382563"/>
                  <a:pt x="9714827" y="421984"/>
                  <a:pt x="9536853" y="392294"/>
                </a:cubicBezTo>
                <a:cubicBezTo>
                  <a:pt x="9358879" y="362604"/>
                  <a:pt x="9278281" y="371819"/>
                  <a:pt x="9103360" y="392294"/>
                </a:cubicBezTo>
                <a:cubicBezTo>
                  <a:pt x="8928439" y="412769"/>
                  <a:pt x="8940762" y="381666"/>
                  <a:pt x="8791787" y="392294"/>
                </a:cubicBezTo>
                <a:cubicBezTo>
                  <a:pt x="8642812" y="402922"/>
                  <a:pt x="8485006" y="365688"/>
                  <a:pt x="8236373" y="392294"/>
                </a:cubicBezTo>
                <a:cubicBezTo>
                  <a:pt x="7987740" y="418900"/>
                  <a:pt x="7761124" y="359758"/>
                  <a:pt x="7559040" y="392294"/>
                </a:cubicBezTo>
                <a:cubicBezTo>
                  <a:pt x="7356956" y="424830"/>
                  <a:pt x="7394039" y="396979"/>
                  <a:pt x="7247467" y="392294"/>
                </a:cubicBezTo>
                <a:cubicBezTo>
                  <a:pt x="7100895" y="387609"/>
                  <a:pt x="6761286" y="381991"/>
                  <a:pt x="6448213" y="392294"/>
                </a:cubicBezTo>
                <a:cubicBezTo>
                  <a:pt x="6135140" y="402597"/>
                  <a:pt x="5962827" y="362506"/>
                  <a:pt x="5527040" y="392294"/>
                </a:cubicBezTo>
                <a:cubicBezTo>
                  <a:pt x="5091253" y="422082"/>
                  <a:pt x="4907488" y="377751"/>
                  <a:pt x="4727787" y="392294"/>
                </a:cubicBezTo>
                <a:cubicBezTo>
                  <a:pt x="4548086" y="406837"/>
                  <a:pt x="4316330" y="403390"/>
                  <a:pt x="4050453" y="392294"/>
                </a:cubicBezTo>
                <a:cubicBezTo>
                  <a:pt x="3784576" y="381198"/>
                  <a:pt x="3707551" y="403031"/>
                  <a:pt x="3373120" y="392294"/>
                </a:cubicBezTo>
                <a:cubicBezTo>
                  <a:pt x="3038689" y="381557"/>
                  <a:pt x="2891998" y="391534"/>
                  <a:pt x="2573867" y="392294"/>
                </a:cubicBezTo>
                <a:cubicBezTo>
                  <a:pt x="2255736" y="393054"/>
                  <a:pt x="2099388" y="392859"/>
                  <a:pt x="1774613" y="392294"/>
                </a:cubicBezTo>
                <a:cubicBezTo>
                  <a:pt x="1449838" y="391729"/>
                  <a:pt x="1430436" y="407272"/>
                  <a:pt x="1341120" y="392294"/>
                </a:cubicBezTo>
                <a:cubicBezTo>
                  <a:pt x="1251804" y="377316"/>
                  <a:pt x="1108349" y="376882"/>
                  <a:pt x="907627" y="392294"/>
                </a:cubicBezTo>
                <a:cubicBezTo>
                  <a:pt x="706905" y="407706"/>
                  <a:pt x="424157" y="428861"/>
                  <a:pt x="0" y="392294"/>
                </a:cubicBezTo>
                <a:cubicBezTo>
                  <a:pt x="11184" y="226055"/>
                  <a:pt x="-17304" y="92912"/>
                  <a:pt x="0" y="0"/>
                </a:cubicBezTo>
                <a:close/>
              </a:path>
              <a:path w="12192000" h="392294" stroke="0" extrusionOk="0">
                <a:moveTo>
                  <a:pt x="0" y="0"/>
                </a:moveTo>
                <a:cubicBezTo>
                  <a:pt x="103503" y="-1369"/>
                  <a:pt x="270438" y="903"/>
                  <a:pt x="433493" y="0"/>
                </a:cubicBezTo>
                <a:cubicBezTo>
                  <a:pt x="596548" y="-903"/>
                  <a:pt x="723462" y="-2397"/>
                  <a:pt x="866987" y="0"/>
                </a:cubicBezTo>
                <a:cubicBezTo>
                  <a:pt x="1010512" y="2397"/>
                  <a:pt x="1369185" y="30149"/>
                  <a:pt x="1666240" y="0"/>
                </a:cubicBezTo>
                <a:cubicBezTo>
                  <a:pt x="1963295" y="-30149"/>
                  <a:pt x="2095159" y="29865"/>
                  <a:pt x="2343573" y="0"/>
                </a:cubicBezTo>
                <a:cubicBezTo>
                  <a:pt x="2591987" y="-29865"/>
                  <a:pt x="2780738" y="18342"/>
                  <a:pt x="3020907" y="0"/>
                </a:cubicBezTo>
                <a:cubicBezTo>
                  <a:pt x="3261076" y="-18342"/>
                  <a:pt x="3465560" y="3789"/>
                  <a:pt x="3698240" y="0"/>
                </a:cubicBezTo>
                <a:cubicBezTo>
                  <a:pt x="3930920" y="-3789"/>
                  <a:pt x="3925563" y="-14564"/>
                  <a:pt x="4009813" y="0"/>
                </a:cubicBezTo>
                <a:cubicBezTo>
                  <a:pt x="4094063" y="14564"/>
                  <a:pt x="4471176" y="17706"/>
                  <a:pt x="4687147" y="0"/>
                </a:cubicBezTo>
                <a:cubicBezTo>
                  <a:pt x="4903118" y="-17706"/>
                  <a:pt x="5368657" y="-17632"/>
                  <a:pt x="5608320" y="0"/>
                </a:cubicBezTo>
                <a:cubicBezTo>
                  <a:pt x="5847983" y="17632"/>
                  <a:pt x="6116667" y="37303"/>
                  <a:pt x="6529493" y="0"/>
                </a:cubicBezTo>
                <a:cubicBezTo>
                  <a:pt x="6942319" y="-37303"/>
                  <a:pt x="7009021" y="11478"/>
                  <a:pt x="7450667" y="0"/>
                </a:cubicBezTo>
                <a:cubicBezTo>
                  <a:pt x="7892313" y="-11478"/>
                  <a:pt x="8049799" y="-19216"/>
                  <a:pt x="8249920" y="0"/>
                </a:cubicBezTo>
                <a:cubicBezTo>
                  <a:pt x="8450041" y="19216"/>
                  <a:pt x="8604734" y="15580"/>
                  <a:pt x="8805333" y="0"/>
                </a:cubicBezTo>
                <a:cubicBezTo>
                  <a:pt x="9005932" y="-15580"/>
                  <a:pt x="9043137" y="-3052"/>
                  <a:pt x="9116907" y="0"/>
                </a:cubicBezTo>
                <a:cubicBezTo>
                  <a:pt x="9190677" y="3052"/>
                  <a:pt x="9543435" y="16600"/>
                  <a:pt x="9672320" y="0"/>
                </a:cubicBezTo>
                <a:cubicBezTo>
                  <a:pt x="9801205" y="-16600"/>
                  <a:pt x="9994484" y="-14545"/>
                  <a:pt x="10105813" y="0"/>
                </a:cubicBezTo>
                <a:cubicBezTo>
                  <a:pt x="10217142" y="14545"/>
                  <a:pt x="10658091" y="-27050"/>
                  <a:pt x="10905067" y="0"/>
                </a:cubicBezTo>
                <a:cubicBezTo>
                  <a:pt x="11152043" y="27050"/>
                  <a:pt x="11228278" y="-18923"/>
                  <a:pt x="11460480" y="0"/>
                </a:cubicBezTo>
                <a:cubicBezTo>
                  <a:pt x="11692682" y="18923"/>
                  <a:pt x="11987982" y="31101"/>
                  <a:pt x="12192000" y="0"/>
                </a:cubicBezTo>
                <a:cubicBezTo>
                  <a:pt x="12195086" y="129024"/>
                  <a:pt x="12189135" y="304488"/>
                  <a:pt x="12192000" y="392294"/>
                </a:cubicBezTo>
                <a:cubicBezTo>
                  <a:pt x="11861697" y="431543"/>
                  <a:pt x="11590815" y="436465"/>
                  <a:pt x="11270827" y="392294"/>
                </a:cubicBezTo>
                <a:cubicBezTo>
                  <a:pt x="10950839" y="348123"/>
                  <a:pt x="11102647" y="385619"/>
                  <a:pt x="10959253" y="392294"/>
                </a:cubicBezTo>
                <a:cubicBezTo>
                  <a:pt x="10815859" y="398969"/>
                  <a:pt x="10720181" y="396152"/>
                  <a:pt x="10525760" y="392294"/>
                </a:cubicBezTo>
                <a:cubicBezTo>
                  <a:pt x="10331339" y="388436"/>
                  <a:pt x="10223984" y="387344"/>
                  <a:pt x="9970347" y="392294"/>
                </a:cubicBezTo>
                <a:cubicBezTo>
                  <a:pt x="9716710" y="397244"/>
                  <a:pt x="9409352" y="347699"/>
                  <a:pt x="9049173" y="392294"/>
                </a:cubicBezTo>
                <a:cubicBezTo>
                  <a:pt x="8688994" y="436889"/>
                  <a:pt x="8552862" y="399881"/>
                  <a:pt x="8128000" y="392294"/>
                </a:cubicBezTo>
                <a:cubicBezTo>
                  <a:pt x="7703138" y="384707"/>
                  <a:pt x="7684018" y="384817"/>
                  <a:pt x="7572587" y="392294"/>
                </a:cubicBezTo>
                <a:cubicBezTo>
                  <a:pt x="7461156" y="399771"/>
                  <a:pt x="7228015" y="396004"/>
                  <a:pt x="7139093" y="392294"/>
                </a:cubicBezTo>
                <a:cubicBezTo>
                  <a:pt x="7050171" y="388584"/>
                  <a:pt x="6645417" y="377375"/>
                  <a:pt x="6461760" y="392294"/>
                </a:cubicBezTo>
                <a:cubicBezTo>
                  <a:pt x="6278103" y="407213"/>
                  <a:pt x="6092361" y="386035"/>
                  <a:pt x="5906347" y="392294"/>
                </a:cubicBezTo>
                <a:cubicBezTo>
                  <a:pt x="5720333" y="398553"/>
                  <a:pt x="5346186" y="388847"/>
                  <a:pt x="4985173" y="392294"/>
                </a:cubicBezTo>
                <a:cubicBezTo>
                  <a:pt x="4624160" y="395741"/>
                  <a:pt x="4756096" y="374703"/>
                  <a:pt x="4551680" y="392294"/>
                </a:cubicBezTo>
                <a:cubicBezTo>
                  <a:pt x="4347264" y="409885"/>
                  <a:pt x="4176575" y="368099"/>
                  <a:pt x="3874347" y="392294"/>
                </a:cubicBezTo>
                <a:cubicBezTo>
                  <a:pt x="3572119" y="416489"/>
                  <a:pt x="3473207" y="406534"/>
                  <a:pt x="3075093" y="392294"/>
                </a:cubicBezTo>
                <a:cubicBezTo>
                  <a:pt x="2676979" y="378054"/>
                  <a:pt x="2821824" y="379991"/>
                  <a:pt x="2641600" y="392294"/>
                </a:cubicBezTo>
                <a:cubicBezTo>
                  <a:pt x="2461376" y="404597"/>
                  <a:pt x="2135846" y="352147"/>
                  <a:pt x="1720427" y="392294"/>
                </a:cubicBezTo>
                <a:cubicBezTo>
                  <a:pt x="1305008" y="432441"/>
                  <a:pt x="1492352" y="399541"/>
                  <a:pt x="1286933" y="392294"/>
                </a:cubicBezTo>
                <a:cubicBezTo>
                  <a:pt x="1081514" y="385047"/>
                  <a:pt x="880257" y="417033"/>
                  <a:pt x="731520" y="392294"/>
                </a:cubicBezTo>
                <a:cubicBezTo>
                  <a:pt x="582783" y="367555"/>
                  <a:pt x="324828" y="419578"/>
                  <a:pt x="0" y="392294"/>
                </a:cubicBezTo>
                <a:cubicBezTo>
                  <a:pt x="-3480" y="290997"/>
                  <a:pt x="-8156" y="140234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73600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 dirty="0">
              <a:solidFill>
                <a:schemeClr val="tx1"/>
              </a:solidFill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0205BDC7-2D6D-04DD-53E6-8C28A74E8F82}"/>
              </a:ext>
            </a:extLst>
          </p:cNvPr>
          <p:cNvSpPr txBox="1"/>
          <p:nvPr/>
        </p:nvSpPr>
        <p:spPr>
          <a:xfrm>
            <a:off x="358646" y="931968"/>
            <a:ext cx="9547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UTM Avo" panose="02040603050506020204" pitchFamily="18" charset="0"/>
              </a:rPr>
              <a:t>BIỂU ĐỒ USE-CASES</a:t>
            </a: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A2E7B48E-A973-D11E-4011-0BC7591240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72138" y="221736"/>
            <a:ext cx="1642472" cy="680192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CA4779F2-038D-079B-62D4-EEABF2FBE4E4}"/>
              </a:ext>
            </a:extLst>
          </p:cNvPr>
          <p:cNvSpPr txBox="1"/>
          <p:nvPr/>
        </p:nvSpPr>
        <p:spPr>
          <a:xfrm>
            <a:off x="7393021" y="944188"/>
            <a:ext cx="4440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UTM Avo" panose="02040603050506020204" pitchFamily="18" charset="0"/>
              </a:rPr>
              <a:t>USE-CASES CHART</a:t>
            </a:r>
            <a:endParaRPr lang="vi-VN" sz="1400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FD8F0265-1EA9-6466-2EFD-4209A0A90D81}"/>
              </a:ext>
            </a:extLst>
          </p:cNvPr>
          <p:cNvSpPr txBox="1"/>
          <p:nvPr/>
        </p:nvSpPr>
        <p:spPr>
          <a:xfrm>
            <a:off x="358646" y="1543305"/>
            <a:ext cx="9547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latin typeface="UTM Avo" panose="02040603050506020204" pitchFamily="18" charset="0"/>
              </a:rPr>
              <a:t>Quản</a:t>
            </a:r>
            <a:r>
              <a:rPr lang="en-US" sz="1600" b="1" dirty="0">
                <a:latin typeface="UTM Avo" panose="02040603050506020204" pitchFamily="18" charset="0"/>
              </a:rPr>
              <a:t> </a:t>
            </a:r>
            <a:r>
              <a:rPr lang="en-US" sz="1600" b="1" dirty="0" err="1">
                <a:latin typeface="UTM Avo" panose="02040603050506020204" pitchFamily="18" charset="0"/>
              </a:rPr>
              <a:t>lý</a:t>
            </a:r>
            <a:r>
              <a:rPr lang="en-US" sz="1600" b="1" dirty="0">
                <a:latin typeface="UTM Avo" panose="02040603050506020204" pitchFamily="18" charset="0"/>
              </a:rPr>
              <a:t> </a:t>
            </a:r>
            <a:r>
              <a:rPr lang="en-US" sz="1600" b="1" dirty="0" err="1">
                <a:latin typeface="UTM Avo" panose="02040603050506020204" pitchFamily="18" charset="0"/>
              </a:rPr>
              <a:t>phản</a:t>
            </a:r>
            <a:r>
              <a:rPr lang="en-US" sz="1600" b="1" dirty="0">
                <a:latin typeface="UTM Avo" panose="02040603050506020204" pitchFamily="18" charset="0"/>
              </a:rPr>
              <a:t> </a:t>
            </a:r>
            <a:r>
              <a:rPr lang="en-US" sz="1600" b="1" dirty="0" err="1">
                <a:latin typeface="UTM Avo" panose="02040603050506020204" pitchFamily="18" charset="0"/>
              </a:rPr>
              <a:t>hồi</a:t>
            </a:r>
            <a:r>
              <a:rPr lang="en-US" sz="1600" b="1" dirty="0">
                <a:latin typeface="UTM Avo" panose="02040603050506020204" pitchFamily="18" charset="0"/>
              </a:rPr>
              <a:t>: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3A1040BF-8B90-10E8-C153-C95C91D92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1825" y="2448009"/>
            <a:ext cx="7630590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335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8A6D4-2256-641F-A95D-4D4542D19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963EA002-FFAB-5469-76AB-D067C1700FFE}"/>
              </a:ext>
            </a:extLst>
          </p:cNvPr>
          <p:cNvSpPr txBox="1"/>
          <p:nvPr/>
        </p:nvSpPr>
        <p:spPr>
          <a:xfrm>
            <a:off x="838200" y="269678"/>
            <a:ext cx="3939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D6313B"/>
                </a:solidFill>
                <a:latin typeface="UTM Avo" panose="02040603050506020204" pitchFamily="18" charset="0"/>
                <a:cs typeface="Segoe UI" panose="020B0502040204020203" pitchFamily="34" charset="0"/>
              </a:rPr>
              <a:t>ĐẠI HỌC BÁCH KHOA HÀ NỘI</a:t>
            </a:r>
          </a:p>
        </p:txBody>
      </p:sp>
      <p:pic>
        <p:nvPicPr>
          <p:cNvPr id="9" name="Picture 2" descr="Mẫu thiết kế logo trường Đại Học Bách Khoa Hà Nội Vector | Thiết kế logo,  Trường đại học, Đại học">
            <a:extLst>
              <a:ext uri="{FF2B5EF4-FFF2-40B4-BE49-F238E27FC236}">
                <a16:creationId xmlns:a16="http://schemas.microsoft.com/office/drawing/2014/main" id="{020152CF-5B98-F2E1-1446-9DCA700501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67"/>
          <a:stretch/>
        </p:blipFill>
        <p:spPr bwMode="auto">
          <a:xfrm>
            <a:off x="452837" y="270805"/>
            <a:ext cx="306717" cy="46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EBFA16C9-9490-8DB6-0133-E28CCBE6AA48}"/>
              </a:ext>
            </a:extLst>
          </p:cNvPr>
          <p:cNvSpPr txBox="1"/>
          <p:nvPr/>
        </p:nvSpPr>
        <p:spPr>
          <a:xfrm>
            <a:off x="833560" y="483678"/>
            <a:ext cx="35820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UTM Avo" panose="02040603050506020204" pitchFamily="18" charset="0"/>
                <a:cs typeface="Segoe UI" panose="020B0502040204020203" pitchFamily="34" charset="0"/>
              </a:rPr>
              <a:t>KHOA TOÁN – TIN</a:t>
            </a:r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73834FD2-23F8-3062-5C4B-70DA3CF361B2}"/>
              </a:ext>
            </a:extLst>
          </p:cNvPr>
          <p:cNvSpPr/>
          <p:nvPr/>
        </p:nvSpPr>
        <p:spPr>
          <a:xfrm>
            <a:off x="0" y="901929"/>
            <a:ext cx="12192000" cy="392294"/>
          </a:xfrm>
          <a:custGeom>
            <a:avLst/>
            <a:gdLst>
              <a:gd name="connsiteX0" fmla="*/ 0 w 12192000"/>
              <a:gd name="connsiteY0" fmla="*/ 0 h 392294"/>
              <a:gd name="connsiteX1" fmla="*/ 311573 w 12192000"/>
              <a:gd name="connsiteY1" fmla="*/ 0 h 392294"/>
              <a:gd name="connsiteX2" fmla="*/ 623147 w 12192000"/>
              <a:gd name="connsiteY2" fmla="*/ 0 h 392294"/>
              <a:gd name="connsiteX3" fmla="*/ 1300480 w 12192000"/>
              <a:gd name="connsiteY3" fmla="*/ 0 h 392294"/>
              <a:gd name="connsiteX4" fmla="*/ 2099733 w 12192000"/>
              <a:gd name="connsiteY4" fmla="*/ 0 h 392294"/>
              <a:gd name="connsiteX5" fmla="*/ 2777067 w 12192000"/>
              <a:gd name="connsiteY5" fmla="*/ 0 h 392294"/>
              <a:gd name="connsiteX6" fmla="*/ 3698240 w 12192000"/>
              <a:gd name="connsiteY6" fmla="*/ 0 h 392294"/>
              <a:gd name="connsiteX7" fmla="*/ 4253653 w 12192000"/>
              <a:gd name="connsiteY7" fmla="*/ 0 h 392294"/>
              <a:gd name="connsiteX8" fmla="*/ 4930987 w 12192000"/>
              <a:gd name="connsiteY8" fmla="*/ 0 h 392294"/>
              <a:gd name="connsiteX9" fmla="*/ 5852160 w 12192000"/>
              <a:gd name="connsiteY9" fmla="*/ 0 h 392294"/>
              <a:gd name="connsiteX10" fmla="*/ 6773333 w 12192000"/>
              <a:gd name="connsiteY10" fmla="*/ 0 h 392294"/>
              <a:gd name="connsiteX11" fmla="*/ 7328747 w 12192000"/>
              <a:gd name="connsiteY11" fmla="*/ 0 h 392294"/>
              <a:gd name="connsiteX12" fmla="*/ 8006080 w 12192000"/>
              <a:gd name="connsiteY12" fmla="*/ 0 h 392294"/>
              <a:gd name="connsiteX13" fmla="*/ 8317653 w 12192000"/>
              <a:gd name="connsiteY13" fmla="*/ 0 h 392294"/>
              <a:gd name="connsiteX14" fmla="*/ 9238827 w 12192000"/>
              <a:gd name="connsiteY14" fmla="*/ 0 h 392294"/>
              <a:gd name="connsiteX15" fmla="*/ 9672320 w 12192000"/>
              <a:gd name="connsiteY15" fmla="*/ 0 h 392294"/>
              <a:gd name="connsiteX16" fmla="*/ 10593493 w 12192000"/>
              <a:gd name="connsiteY16" fmla="*/ 0 h 392294"/>
              <a:gd name="connsiteX17" fmla="*/ 11514667 w 12192000"/>
              <a:gd name="connsiteY17" fmla="*/ 0 h 392294"/>
              <a:gd name="connsiteX18" fmla="*/ 12192000 w 12192000"/>
              <a:gd name="connsiteY18" fmla="*/ 0 h 392294"/>
              <a:gd name="connsiteX19" fmla="*/ 12192000 w 12192000"/>
              <a:gd name="connsiteY19" fmla="*/ 392294 h 392294"/>
              <a:gd name="connsiteX20" fmla="*/ 11636587 w 12192000"/>
              <a:gd name="connsiteY20" fmla="*/ 392294 h 392294"/>
              <a:gd name="connsiteX21" fmla="*/ 11203093 w 12192000"/>
              <a:gd name="connsiteY21" fmla="*/ 392294 h 392294"/>
              <a:gd name="connsiteX22" fmla="*/ 10769600 w 12192000"/>
              <a:gd name="connsiteY22" fmla="*/ 392294 h 392294"/>
              <a:gd name="connsiteX23" fmla="*/ 10214187 w 12192000"/>
              <a:gd name="connsiteY23" fmla="*/ 392294 h 392294"/>
              <a:gd name="connsiteX24" fmla="*/ 9536853 w 12192000"/>
              <a:gd name="connsiteY24" fmla="*/ 392294 h 392294"/>
              <a:gd name="connsiteX25" fmla="*/ 9103360 w 12192000"/>
              <a:gd name="connsiteY25" fmla="*/ 392294 h 392294"/>
              <a:gd name="connsiteX26" fmla="*/ 8791787 w 12192000"/>
              <a:gd name="connsiteY26" fmla="*/ 392294 h 392294"/>
              <a:gd name="connsiteX27" fmla="*/ 8236373 w 12192000"/>
              <a:gd name="connsiteY27" fmla="*/ 392294 h 392294"/>
              <a:gd name="connsiteX28" fmla="*/ 7559040 w 12192000"/>
              <a:gd name="connsiteY28" fmla="*/ 392294 h 392294"/>
              <a:gd name="connsiteX29" fmla="*/ 7247467 w 12192000"/>
              <a:gd name="connsiteY29" fmla="*/ 392294 h 392294"/>
              <a:gd name="connsiteX30" fmla="*/ 6448213 w 12192000"/>
              <a:gd name="connsiteY30" fmla="*/ 392294 h 392294"/>
              <a:gd name="connsiteX31" fmla="*/ 5527040 w 12192000"/>
              <a:gd name="connsiteY31" fmla="*/ 392294 h 392294"/>
              <a:gd name="connsiteX32" fmla="*/ 4727787 w 12192000"/>
              <a:gd name="connsiteY32" fmla="*/ 392294 h 392294"/>
              <a:gd name="connsiteX33" fmla="*/ 4050453 w 12192000"/>
              <a:gd name="connsiteY33" fmla="*/ 392294 h 392294"/>
              <a:gd name="connsiteX34" fmla="*/ 3373120 w 12192000"/>
              <a:gd name="connsiteY34" fmla="*/ 392294 h 392294"/>
              <a:gd name="connsiteX35" fmla="*/ 2573867 w 12192000"/>
              <a:gd name="connsiteY35" fmla="*/ 392294 h 392294"/>
              <a:gd name="connsiteX36" fmla="*/ 1774613 w 12192000"/>
              <a:gd name="connsiteY36" fmla="*/ 392294 h 392294"/>
              <a:gd name="connsiteX37" fmla="*/ 1341120 w 12192000"/>
              <a:gd name="connsiteY37" fmla="*/ 392294 h 392294"/>
              <a:gd name="connsiteX38" fmla="*/ 907627 w 12192000"/>
              <a:gd name="connsiteY38" fmla="*/ 392294 h 392294"/>
              <a:gd name="connsiteX39" fmla="*/ 0 w 12192000"/>
              <a:gd name="connsiteY39" fmla="*/ 392294 h 392294"/>
              <a:gd name="connsiteX40" fmla="*/ 0 w 12192000"/>
              <a:gd name="connsiteY40" fmla="*/ 0 h 392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192000" h="392294" fill="none" extrusionOk="0">
                <a:moveTo>
                  <a:pt x="0" y="0"/>
                </a:moveTo>
                <a:cubicBezTo>
                  <a:pt x="105109" y="358"/>
                  <a:pt x="248222" y="11262"/>
                  <a:pt x="311573" y="0"/>
                </a:cubicBezTo>
                <a:cubicBezTo>
                  <a:pt x="374924" y="-11262"/>
                  <a:pt x="504372" y="-3497"/>
                  <a:pt x="623147" y="0"/>
                </a:cubicBezTo>
                <a:cubicBezTo>
                  <a:pt x="741922" y="3497"/>
                  <a:pt x="1097737" y="24656"/>
                  <a:pt x="1300480" y="0"/>
                </a:cubicBezTo>
                <a:cubicBezTo>
                  <a:pt x="1503223" y="-24656"/>
                  <a:pt x="1890293" y="29435"/>
                  <a:pt x="2099733" y="0"/>
                </a:cubicBezTo>
                <a:cubicBezTo>
                  <a:pt x="2309173" y="-29435"/>
                  <a:pt x="2468762" y="-22939"/>
                  <a:pt x="2777067" y="0"/>
                </a:cubicBezTo>
                <a:cubicBezTo>
                  <a:pt x="3085372" y="22939"/>
                  <a:pt x="3331390" y="15016"/>
                  <a:pt x="3698240" y="0"/>
                </a:cubicBezTo>
                <a:cubicBezTo>
                  <a:pt x="4065090" y="-15016"/>
                  <a:pt x="4061362" y="18826"/>
                  <a:pt x="4253653" y="0"/>
                </a:cubicBezTo>
                <a:cubicBezTo>
                  <a:pt x="4445944" y="-18826"/>
                  <a:pt x="4786136" y="30039"/>
                  <a:pt x="4930987" y="0"/>
                </a:cubicBezTo>
                <a:cubicBezTo>
                  <a:pt x="5075838" y="-30039"/>
                  <a:pt x="5526790" y="-36951"/>
                  <a:pt x="5852160" y="0"/>
                </a:cubicBezTo>
                <a:cubicBezTo>
                  <a:pt x="6177530" y="36951"/>
                  <a:pt x="6565808" y="29903"/>
                  <a:pt x="6773333" y="0"/>
                </a:cubicBezTo>
                <a:cubicBezTo>
                  <a:pt x="6980858" y="-29903"/>
                  <a:pt x="7126285" y="-6855"/>
                  <a:pt x="7328747" y="0"/>
                </a:cubicBezTo>
                <a:cubicBezTo>
                  <a:pt x="7531209" y="6855"/>
                  <a:pt x="7762672" y="13405"/>
                  <a:pt x="8006080" y="0"/>
                </a:cubicBezTo>
                <a:cubicBezTo>
                  <a:pt x="8249488" y="-13405"/>
                  <a:pt x="8193561" y="479"/>
                  <a:pt x="8317653" y="0"/>
                </a:cubicBezTo>
                <a:cubicBezTo>
                  <a:pt x="8441745" y="-479"/>
                  <a:pt x="8834906" y="-41995"/>
                  <a:pt x="9238827" y="0"/>
                </a:cubicBezTo>
                <a:cubicBezTo>
                  <a:pt x="9642748" y="41995"/>
                  <a:pt x="9470719" y="-2978"/>
                  <a:pt x="9672320" y="0"/>
                </a:cubicBezTo>
                <a:cubicBezTo>
                  <a:pt x="9873921" y="2978"/>
                  <a:pt x="10169475" y="-5323"/>
                  <a:pt x="10593493" y="0"/>
                </a:cubicBezTo>
                <a:cubicBezTo>
                  <a:pt x="11017511" y="5323"/>
                  <a:pt x="11069016" y="23226"/>
                  <a:pt x="11514667" y="0"/>
                </a:cubicBezTo>
                <a:cubicBezTo>
                  <a:pt x="11960318" y="-23226"/>
                  <a:pt x="11969208" y="-27832"/>
                  <a:pt x="12192000" y="0"/>
                </a:cubicBezTo>
                <a:cubicBezTo>
                  <a:pt x="12182363" y="92599"/>
                  <a:pt x="12177824" y="279605"/>
                  <a:pt x="12192000" y="392294"/>
                </a:cubicBezTo>
                <a:cubicBezTo>
                  <a:pt x="12025083" y="405316"/>
                  <a:pt x="11865070" y="418082"/>
                  <a:pt x="11636587" y="392294"/>
                </a:cubicBezTo>
                <a:cubicBezTo>
                  <a:pt x="11408104" y="366506"/>
                  <a:pt x="11408938" y="379175"/>
                  <a:pt x="11203093" y="392294"/>
                </a:cubicBezTo>
                <a:cubicBezTo>
                  <a:pt x="10997248" y="405413"/>
                  <a:pt x="10932872" y="385866"/>
                  <a:pt x="10769600" y="392294"/>
                </a:cubicBezTo>
                <a:cubicBezTo>
                  <a:pt x="10606328" y="398722"/>
                  <a:pt x="10481983" y="402025"/>
                  <a:pt x="10214187" y="392294"/>
                </a:cubicBezTo>
                <a:cubicBezTo>
                  <a:pt x="9946391" y="382563"/>
                  <a:pt x="9714827" y="421984"/>
                  <a:pt x="9536853" y="392294"/>
                </a:cubicBezTo>
                <a:cubicBezTo>
                  <a:pt x="9358879" y="362604"/>
                  <a:pt x="9278281" y="371819"/>
                  <a:pt x="9103360" y="392294"/>
                </a:cubicBezTo>
                <a:cubicBezTo>
                  <a:pt x="8928439" y="412769"/>
                  <a:pt x="8940762" y="381666"/>
                  <a:pt x="8791787" y="392294"/>
                </a:cubicBezTo>
                <a:cubicBezTo>
                  <a:pt x="8642812" y="402922"/>
                  <a:pt x="8485006" y="365688"/>
                  <a:pt x="8236373" y="392294"/>
                </a:cubicBezTo>
                <a:cubicBezTo>
                  <a:pt x="7987740" y="418900"/>
                  <a:pt x="7761124" y="359758"/>
                  <a:pt x="7559040" y="392294"/>
                </a:cubicBezTo>
                <a:cubicBezTo>
                  <a:pt x="7356956" y="424830"/>
                  <a:pt x="7394039" y="396979"/>
                  <a:pt x="7247467" y="392294"/>
                </a:cubicBezTo>
                <a:cubicBezTo>
                  <a:pt x="7100895" y="387609"/>
                  <a:pt x="6761286" y="381991"/>
                  <a:pt x="6448213" y="392294"/>
                </a:cubicBezTo>
                <a:cubicBezTo>
                  <a:pt x="6135140" y="402597"/>
                  <a:pt x="5962827" y="362506"/>
                  <a:pt x="5527040" y="392294"/>
                </a:cubicBezTo>
                <a:cubicBezTo>
                  <a:pt x="5091253" y="422082"/>
                  <a:pt x="4907488" y="377751"/>
                  <a:pt x="4727787" y="392294"/>
                </a:cubicBezTo>
                <a:cubicBezTo>
                  <a:pt x="4548086" y="406837"/>
                  <a:pt x="4316330" y="403390"/>
                  <a:pt x="4050453" y="392294"/>
                </a:cubicBezTo>
                <a:cubicBezTo>
                  <a:pt x="3784576" y="381198"/>
                  <a:pt x="3707551" y="403031"/>
                  <a:pt x="3373120" y="392294"/>
                </a:cubicBezTo>
                <a:cubicBezTo>
                  <a:pt x="3038689" y="381557"/>
                  <a:pt x="2891998" y="391534"/>
                  <a:pt x="2573867" y="392294"/>
                </a:cubicBezTo>
                <a:cubicBezTo>
                  <a:pt x="2255736" y="393054"/>
                  <a:pt x="2099388" y="392859"/>
                  <a:pt x="1774613" y="392294"/>
                </a:cubicBezTo>
                <a:cubicBezTo>
                  <a:pt x="1449838" y="391729"/>
                  <a:pt x="1430436" y="407272"/>
                  <a:pt x="1341120" y="392294"/>
                </a:cubicBezTo>
                <a:cubicBezTo>
                  <a:pt x="1251804" y="377316"/>
                  <a:pt x="1108349" y="376882"/>
                  <a:pt x="907627" y="392294"/>
                </a:cubicBezTo>
                <a:cubicBezTo>
                  <a:pt x="706905" y="407706"/>
                  <a:pt x="424157" y="428861"/>
                  <a:pt x="0" y="392294"/>
                </a:cubicBezTo>
                <a:cubicBezTo>
                  <a:pt x="11184" y="226055"/>
                  <a:pt x="-17304" y="92912"/>
                  <a:pt x="0" y="0"/>
                </a:cubicBezTo>
                <a:close/>
              </a:path>
              <a:path w="12192000" h="392294" stroke="0" extrusionOk="0">
                <a:moveTo>
                  <a:pt x="0" y="0"/>
                </a:moveTo>
                <a:cubicBezTo>
                  <a:pt x="103503" y="-1369"/>
                  <a:pt x="270438" y="903"/>
                  <a:pt x="433493" y="0"/>
                </a:cubicBezTo>
                <a:cubicBezTo>
                  <a:pt x="596548" y="-903"/>
                  <a:pt x="723462" y="-2397"/>
                  <a:pt x="866987" y="0"/>
                </a:cubicBezTo>
                <a:cubicBezTo>
                  <a:pt x="1010512" y="2397"/>
                  <a:pt x="1369185" y="30149"/>
                  <a:pt x="1666240" y="0"/>
                </a:cubicBezTo>
                <a:cubicBezTo>
                  <a:pt x="1963295" y="-30149"/>
                  <a:pt x="2095159" y="29865"/>
                  <a:pt x="2343573" y="0"/>
                </a:cubicBezTo>
                <a:cubicBezTo>
                  <a:pt x="2591987" y="-29865"/>
                  <a:pt x="2780738" y="18342"/>
                  <a:pt x="3020907" y="0"/>
                </a:cubicBezTo>
                <a:cubicBezTo>
                  <a:pt x="3261076" y="-18342"/>
                  <a:pt x="3465560" y="3789"/>
                  <a:pt x="3698240" y="0"/>
                </a:cubicBezTo>
                <a:cubicBezTo>
                  <a:pt x="3930920" y="-3789"/>
                  <a:pt x="3925563" y="-14564"/>
                  <a:pt x="4009813" y="0"/>
                </a:cubicBezTo>
                <a:cubicBezTo>
                  <a:pt x="4094063" y="14564"/>
                  <a:pt x="4471176" y="17706"/>
                  <a:pt x="4687147" y="0"/>
                </a:cubicBezTo>
                <a:cubicBezTo>
                  <a:pt x="4903118" y="-17706"/>
                  <a:pt x="5368657" y="-17632"/>
                  <a:pt x="5608320" y="0"/>
                </a:cubicBezTo>
                <a:cubicBezTo>
                  <a:pt x="5847983" y="17632"/>
                  <a:pt x="6116667" y="37303"/>
                  <a:pt x="6529493" y="0"/>
                </a:cubicBezTo>
                <a:cubicBezTo>
                  <a:pt x="6942319" y="-37303"/>
                  <a:pt x="7009021" y="11478"/>
                  <a:pt x="7450667" y="0"/>
                </a:cubicBezTo>
                <a:cubicBezTo>
                  <a:pt x="7892313" y="-11478"/>
                  <a:pt x="8049799" y="-19216"/>
                  <a:pt x="8249920" y="0"/>
                </a:cubicBezTo>
                <a:cubicBezTo>
                  <a:pt x="8450041" y="19216"/>
                  <a:pt x="8604734" y="15580"/>
                  <a:pt x="8805333" y="0"/>
                </a:cubicBezTo>
                <a:cubicBezTo>
                  <a:pt x="9005932" y="-15580"/>
                  <a:pt x="9043137" y="-3052"/>
                  <a:pt x="9116907" y="0"/>
                </a:cubicBezTo>
                <a:cubicBezTo>
                  <a:pt x="9190677" y="3052"/>
                  <a:pt x="9543435" y="16600"/>
                  <a:pt x="9672320" y="0"/>
                </a:cubicBezTo>
                <a:cubicBezTo>
                  <a:pt x="9801205" y="-16600"/>
                  <a:pt x="9994484" y="-14545"/>
                  <a:pt x="10105813" y="0"/>
                </a:cubicBezTo>
                <a:cubicBezTo>
                  <a:pt x="10217142" y="14545"/>
                  <a:pt x="10658091" y="-27050"/>
                  <a:pt x="10905067" y="0"/>
                </a:cubicBezTo>
                <a:cubicBezTo>
                  <a:pt x="11152043" y="27050"/>
                  <a:pt x="11228278" y="-18923"/>
                  <a:pt x="11460480" y="0"/>
                </a:cubicBezTo>
                <a:cubicBezTo>
                  <a:pt x="11692682" y="18923"/>
                  <a:pt x="11987982" y="31101"/>
                  <a:pt x="12192000" y="0"/>
                </a:cubicBezTo>
                <a:cubicBezTo>
                  <a:pt x="12195086" y="129024"/>
                  <a:pt x="12189135" y="304488"/>
                  <a:pt x="12192000" y="392294"/>
                </a:cubicBezTo>
                <a:cubicBezTo>
                  <a:pt x="11861697" y="431543"/>
                  <a:pt x="11590815" y="436465"/>
                  <a:pt x="11270827" y="392294"/>
                </a:cubicBezTo>
                <a:cubicBezTo>
                  <a:pt x="10950839" y="348123"/>
                  <a:pt x="11102647" y="385619"/>
                  <a:pt x="10959253" y="392294"/>
                </a:cubicBezTo>
                <a:cubicBezTo>
                  <a:pt x="10815859" y="398969"/>
                  <a:pt x="10720181" y="396152"/>
                  <a:pt x="10525760" y="392294"/>
                </a:cubicBezTo>
                <a:cubicBezTo>
                  <a:pt x="10331339" y="388436"/>
                  <a:pt x="10223984" y="387344"/>
                  <a:pt x="9970347" y="392294"/>
                </a:cubicBezTo>
                <a:cubicBezTo>
                  <a:pt x="9716710" y="397244"/>
                  <a:pt x="9409352" y="347699"/>
                  <a:pt x="9049173" y="392294"/>
                </a:cubicBezTo>
                <a:cubicBezTo>
                  <a:pt x="8688994" y="436889"/>
                  <a:pt x="8552862" y="399881"/>
                  <a:pt x="8128000" y="392294"/>
                </a:cubicBezTo>
                <a:cubicBezTo>
                  <a:pt x="7703138" y="384707"/>
                  <a:pt x="7684018" y="384817"/>
                  <a:pt x="7572587" y="392294"/>
                </a:cubicBezTo>
                <a:cubicBezTo>
                  <a:pt x="7461156" y="399771"/>
                  <a:pt x="7228015" y="396004"/>
                  <a:pt x="7139093" y="392294"/>
                </a:cubicBezTo>
                <a:cubicBezTo>
                  <a:pt x="7050171" y="388584"/>
                  <a:pt x="6645417" y="377375"/>
                  <a:pt x="6461760" y="392294"/>
                </a:cubicBezTo>
                <a:cubicBezTo>
                  <a:pt x="6278103" y="407213"/>
                  <a:pt x="6092361" y="386035"/>
                  <a:pt x="5906347" y="392294"/>
                </a:cubicBezTo>
                <a:cubicBezTo>
                  <a:pt x="5720333" y="398553"/>
                  <a:pt x="5346186" y="388847"/>
                  <a:pt x="4985173" y="392294"/>
                </a:cubicBezTo>
                <a:cubicBezTo>
                  <a:pt x="4624160" y="395741"/>
                  <a:pt x="4756096" y="374703"/>
                  <a:pt x="4551680" y="392294"/>
                </a:cubicBezTo>
                <a:cubicBezTo>
                  <a:pt x="4347264" y="409885"/>
                  <a:pt x="4176575" y="368099"/>
                  <a:pt x="3874347" y="392294"/>
                </a:cubicBezTo>
                <a:cubicBezTo>
                  <a:pt x="3572119" y="416489"/>
                  <a:pt x="3473207" y="406534"/>
                  <a:pt x="3075093" y="392294"/>
                </a:cubicBezTo>
                <a:cubicBezTo>
                  <a:pt x="2676979" y="378054"/>
                  <a:pt x="2821824" y="379991"/>
                  <a:pt x="2641600" y="392294"/>
                </a:cubicBezTo>
                <a:cubicBezTo>
                  <a:pt x="2461376" y="404597"/>
                  <a:pt x="2135846" y="352147"/>
                  <a:pt x="1720427" y="392294"/>
                </a:cubicBezTo>
                <a:cubicBezTo>
                  <a:pt x="1305008" y="432441"/>
                  <a:pt x="1492352" y="399541"/>
                  <a:pt x="1286933" y="392294"/>
                </a:cubicBezTo>
                <a:cubicBezTo>
                  <a:pt x="1081514" y="385047"/>
                  <a:pt x="880257" y="417033"/>
                  <a:pt x="731520" y="392294"/>
                </a:cubicBezTo>
                <a:cubicBezTo>
                  <a:pt x="582783" y="367555"/>
                  <a:pt x="324828" y="419578"/>
                  <a:pt x="0" y="392294"/>
                </a:cubicBezTo>
                <a:cubicBezTo>
                  <a:pt x="-3480" y="290997"/>
                  <a:pt x="-8156" y="140234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73600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 dirty="0">
              <a:solidFill>
                <a:schemeClr val="tx1"/>
              </a:solidFill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6FD9F3E0-D0D0-3200-AE09-5F643A75AABF}"/>
              </a:ext>
            </a:extLst>
          </p:cNvPr>
          <p:cNvSpPr txBox="1"/>
          <p:nvPr/>
        </p:nvSpPr>
        <p:spPr>
          <a:xfrm>
            <a:off x="358646" y="931968"/>
            <a:ext cx="9547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UTM Avo" panose="02040603050506020204" pitchFamily="18" charset="0"/>
              </a:rPr>
              <a:t>BIỂU ĐỒ USE-CASES</a:t>
            </a: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036FCDDE-FCBC-E5B8-6DA9-B45F8C8C13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72138" y="221736"/>
            <a:ext cx="1642472" cy="680192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B227E634-A851-347C-6B72-2C07B83C3836}"/>
              </a:ext>
            </a:extLst>
          </p:cNvPr>
          <p:cNvSpPr txBox="1"/>
          <p:nvPr/>
        </p:nvSpPr>
        <p:spPr>
          <a:xfrm>
            <a:off x="7393021" y="944188"/>
            <a:ext cx="4440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UTM Avo" panose="02040603050506020204" pitchFamily="18" charset="0"/>
              </a:rPr>
              <a:t>USE-CASES CHART</a:t>
            </a:r>
            <a:endParaRPr lang="vi-VN" sz="1400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987D1B64-7812-8126-7292-61898E3EB921}"/>
              </a:ext>
            </a:extLst>
          </p:cNvPr>
          <p:cNvSpPr txBox="1"/>
          <p:nvPr/>
        </p:nvSpPr>
        <p:spPr>
          <a:xfrm>
            <a:off x="358646" y="1543305"/>
            <a:ext cx="9547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latin typeface="UTM Avo" panose="02040603050506020204" pitchFamily="18" charset="0"/>
              </a:rPr>
              <a:t>Quản</a:t>
            </a:r>
            <a:r>
              <a:rPr lang="en-US" sz="1600" b="1" dirty="0">
                <a:latin typeface="UTM Avo" panose="02040603050506020204" pitchFamily="18" charset="0"/>
              </a:rPr>
              <a:t> </a:t>
            </a:r>
            <a:r>
              <a:rPr lang="en-US" sz="1600" b="1" dirty="0" err="1">
                <a:latin typeface="UTM Avo" panose="02040603050506020204" pitchFamily="18" charset="0"/>
              </a:rPr>
              <a:t>lý</a:t>
            </a:r>
            <a:r>
              <a:rPr lang="en-US" sz="1600" b="1" dirty="0">
                <a:latin typeface="UTM Avo" panose="02040603050506020204" pitchFamily="18" charset="0"/>
              </a:rPr>
              <a:t> </a:t>
            </a:r>
            <a:r>
              <a:rPr lang="en-US" sz="1600" b="1" dirty="0" err="1">
                <a:latin typeface="UTM Avo" panose="02040603050506020204" pitchFamily="18" charset="0"/>
              </a:rPr>
              <a:t>khuyến</a:t>
            </a:r>
            <a:r>
              <a:rPr lang="en-US" sz="1600" b="1" dirty="0">
                <a:latin typeface="UTM Avo" panose="02040603050506020204" pitchFamily="18" charset="0"/>
              </a:rPr>
              <a:t> </a:t>
            </a:r>
            <a:r>
              <a:rPr lang="en-US" sz="1600" b="1" dirty="0" err="1">
                <a:latin typeface="UTM Avo" panose="02040603050506020204" pitchFamily="18" charset="0"/>
              </a:rPr>
              <a:t>mãi</a:t>
            </a:r>
            <a:r>
              <a:rPr lang="en-US" sz="1600" b="1" dirty="0">
                <a:latin typeface="UTM Avo" panose="02040603050506020204" pitchFamily="18" charset="0"/>
              </a:rPr>
              <a:t>: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06D07E97-E876-FBD3-E592-07EBE7C324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4941" y="2414994"/>
            <a:ext cx="8002117" cy="32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24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C8768-1171-D9DF-1F66-81E7EEC45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01FD306F-697C-D4D4-947A-730D8007396C}"/>
              </a:ext>
            </a:extLst>
          </p:cNvPr>
          <p:cNvSpPr txBox="1"/>
          <p:nvPr/>
        </p:nvSpPr>
        <p:spPr>
          <a:xfrm>
            <a:off x="838200" y="269678"/>
            <a:ext cx="3939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D6313B"/>
                </a:solidFill>
                <a:latin typeface="UTM Avo" panose="02040603050506020204" pitchFamily="18" charset="0"/>
                <a:cs typeface="Segoe UI" panose="020B0502040204020203" pitchFamily="34" charset="0"/>
              </a:rPr>
              <a:t>ĐẠI HỌC BÁCH KHOA HÀ NỘI</a:t>
            </a:r>
          </a:p>
        </p:txBody>
      </p:sp>
      <p:pic>
        <p:nvPicPr>
          <p:cNvPr id="9" name="Picture 2" descr="Mẫu thiết kế logo trường Đại Học Bách Khoa Hà Nội Vector | Thiết kế logo,  Trường đại học, Đại học">
            <a:extLst>
              <a:ext uri="{FF2B5EF4-FFF2-40B4-BE49-F238E27FC236}">
                <a16:creationId xmlns:a16="http://schemas.microsoft.com/office/drawing/2014/main" id="{926B4D8D-7EC5-DEA0-A9A2-5D0C5BD842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67"/>
          <a:stretch/>
        </p:blipFill>
        <p:spPr bwMode="auto">
          <a:xfrm>
            <a:off x="452837" y="270805"/>
            <a:ext cx="306717" cy="46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57D9AC73-9D62-FF38-773A-4B0A3FF264C3}"/>
              </a:ext>
            </a:extLst>
          </p:cNvPr>
          <p:cNvSpPr txBox="1"/>
          <p:nvPr/>
        </p:nvSpPr>
        <p:spPr>
          <a:xfrm>
            <a:off x="833560" y="483678"/>
            <a:ext cx="35820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UTM Avo" panose="02040603050506020204" pitchFamily="18" charset="0"/>
                <a:cs typeface="Segoe UI" panose="020B0502040204020203" pitchFamily="34" charset="0"/>
              </a:rPr>
              <a:t>KHOA TOÁN – TIN</a:t>
            </a:r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EB6640E8-07AB-19AB-9FF2-82FF9CC8D213}"/>
              </a:ext>
            </a:extLst>
          </p:cNvPr>
          <p:cNvSpPr/>
          <p:nvPr/>
        </p:nvSpPr>
        <p:spPr>
          <a:xfrm>
            <a:off x="0" y="901929"/>
            <a:ext cx="12192000" cy="392294"/>
          </a:xfrm>
          <a:custGeom>
            <a:avLst/>
            <a:gdLst>
              <a:gd name="connsiteX0" fmla="*/ 0 w 12192000"/>
              <a:gd name="connsiteY0" fmla="*/ 0 h 392294"/>
              <a:gd name="connsiteX1" fmla="*/ 311573 w 12192000"/>
              <a:gd name="connsiteY1" fmla="*/ 0 h 392294"/>
              <a:gd name="connsiteX2" fmla="*/ 623147 w 12192000"/>
              <a:gd name="connsiteY2" fmla="*/ 0 h 392294"/>
              <a:gd name="connsiteX3" fmla="*/ 1300480 w 12192000"/>
              <a:gd name="connsiteY3" fmla="*/ 0 h 392294"/>
              <a:gd name="connsiteX4" fmla="*/ 2099733 w 12192000"/>
              <a:gd name="connsiteY4" fmla="*/ 0 h 392294"/>
              <a:gd name="connsiteX5" fmla="*/ 2777067 w 12192000"/>
              <a:gd name="connsiteY5" fmla="*/ 0 h 392294"/>
              <a:gd name="connsiteX6" fmla="*/ 3698240 w 12192000"/>
              <a:gd name="connsiteY6" fmla="*/ 0 h 392294"/>
              <a:gd name="connsiteX7" fmla="*/ 4253653 w 12192000"/>
              <a:gd name="connsiteY7" fmla="*/ 0 h 392294"/>
              <a:gd name="connsiteX8" fmla="*/ 4930987 w 12192000"/>
              <a:gd name="connsiteY8" fmla="*/ 0 h 392294"/>
              <a:gd name="connsiteX9" fmla="*/ 5852160 w 12192000"/>
              <a:gd name="connsiteY9" fmla="*/ 0 h 392294"/>
              <a:gd name="connsiteX10" fmla="*/ 6773333 w 12192000"/>
              <a:gd name="connsiteY10" fmla="*/ 0 h 392294"/>
              <a:gd name="connsiteX11" fmla="*/ 7328747 w 12192000"/>
              <a:gd name="connsiteY11" fmla="*/ 0 h 392294"/>
              <a:gd name="connsiteX12" fmla="*/ 8006080 w 12192000"/>
              <a:gd name="connsiteY12" fmla="*/ 0 h 392294"/>
              <a:gd name="connsiteX13" fmla="*/ 8317653 w 12192000"/>
              <a:gd name="connsiteY13" fmla="*/ 0 h 392294"/>
              <a:gd name="connsiteX14" fmla="*/ 9238827 w 12192000"/>
              <a:gd name="connsiteY14" fmla="*/ 0 h 392294"/>
              <a:gd name="connsiteX15" fmla="*/ 9672320 w 12192000"/>
              <a:gd name="connsiteY15" fmla="*/ 0 h 392294"/>
              <a:gd name="connsiteX16" fmla="*/ 10593493 w 12192000"/>
              <a:gd name="connsiteY16" fmla="*/ 0 h 392294"/>
              <a:gd name="connsiteX17" fmla="*/ 11514667 w 12192000"/>
              <a:gd name="connsiteY17" fmla="*/ 0 h 392294"/>
              <a:gd name="connsiteX18" fmla="*/ 12192000 w 12192000"/>
              <a:gd name="connsiteY18" fmla="*/ 0 h 392294"/>
              <a:gd name="connsiteX19" fmla="*/ 12192000 w 12192000"/>
              <a:gd name="connsiteY19" fmla="*/ 392294 h 392294"/>
              <a:gd name="connsiteX20" fmla="*/ 11636587 w 12192000"/>
              <a:gd name="connsiteY20" fmla="*/ 392294 h 392294"/>
              <a:gd name="connsiteX21" fmla="*/ 11203093 w 12192000"/>
              <a:gd name="connsiteY21" fmla="*/ 392294 h 392294"/>
              <a:gd name="connsiteX22" fmla="*/ 10769600 w 12192000"/>
              <a:gd name="connsiteY22" fmla="*/ 392294 h 392294"/>
              <a:gd name="connsiteX23" fmla="*/ 10214187 w 12192000"/>
              <a:gd name="connsiteY23" fmla="*/ 392294 h 392294"/>
              <a:gd name="connsiteX24" fmla="*/ 9536853 w 12192000"/>
              <a:gd name="connsiteY24" fmla="*/ 392294 h 392294"/>
              <a:gd name="connsiteX25" fmla="*/ 9103360 w 12192000"/>
              <a:gd name="connsiteY25" fmla="*/ 392294 h 392294"/>
              <a:gd name="connsiteX26" fmla="*/ 8791787 w 12192000"/>
              <a:gd name="connsiteY26" fmla="*/ 392294 h 392294"/>
              <a:gd name="connsiteX27" fmla="*/ 8236373 w 12192000"/>
              <a:gd name="connsiteY27" fmla="*/ 392294 h 392294"/>
              <a:gd name="connsiteX28" fmla="*/ 7559040 w 12192000"/>
              <a:gd name="connsiteY28" fmla="*/ 392294 h 392294"/>
              <a:gd name="connsiteX29" fmla="*/ 7247467 w 12192000"/>
              <a:gd name="connsiteY29" fmla="*/ 392294 h 392294"/>
              <a:gd name="connsiteX30" fmla="*/ 6448213 w 12192000"/>
              <a:gd name="connsiteY30" fmla="*/ 392294 h 392294"/>
              <a:gd name="connsiteX31" fmla="*/ 5527040 w 12192000"/>
              <a:gd name="connsiteY31" fmla="*/ 392294 h 392294"/>
              <a:gd name="connsiteX32" fmla="*/ 4727787 w 12192000"/>
              <a:gd name="connsiteY32" fmla="*/ 392294 h 392294"/>
              <a:gd name="connsiteX33" fmla="*/ 4050453 w 12192000"/>
              <a:gd name="connsiteY33" fmla="*/ 392294 h 392294"/>
              <a:gd name="connsiteX34" fmla="*/ 3373120 w 12192000"/>
              <a:gd name="connsiteY34" fmla="*/ 392294 h 392294"/>
              <a:gd name="connsiteX35" fmla="*/ 2573867 w 12192000"/>
              <a:gd name="connsiteY35" fmla="*/ 392294 h 392294"/>
              <a:gd name="connsiteX36" fmla="*/ 1774613 w 12192000"/>
              <a:gd name="connsiteY36" fmla="*/ 392294 h 392294"/>
              <a:gd name="connsiteX37" fmla="*/ 1341120 w 12192000"/>
              <a:gd name="connsiteY37" fmla="*/ 392294 h 392294"/>
              <a:gd name="connsiteX38" fmla="*/ 907627 w 12192000"/>
              <a:gd name="connsiteY38" fmla="*/ 392294 h 392294"/>
              <a:gd name="connsiteX39" fmla="*/ 0 w 12192000"/>
              <a:gd name="connsiteY39" fmla="*/ 392294 h 392294"/>
              <a:gd name="connsiteX40" fmla="*/ 0 w 12192000"/>
              <a:gd name="connsiteY40" fmla="*/ 0 h 392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192000" h="392294" fill="none" extrusionOk="0">
                <a:moveTo>
                  <a:pt x="0" y="0"/>
                </a:moveTo>
                <a:cubicBezTo>
                  <a:pt x="105109" y="358"/>
                  <a:pt x="248222" y="11262"/>
                  <a:pt x="311573" y="0"/>
                </a:cubicBezTo>
                <a:cubicBezTo>
                  <a:pt x="374924" y="-11262"/>
                  <a:pt x="504372" y="-3497"/>
                  <a:pt x="623147" y="0"/>
                </a:cubicBezTo>
                <a:cubicBezTo>
                  <a:pt x="741922" y="3497"/>
                  <a:pt x="1097737" y="24656"/>
                  <a:pt x="1300480" y="0"/>
                </a:cubicBezTo>
                <a:cubicBezTo>
                  <a:pt x="1503223" y="-24656"/>
                  <a:pt x="1890293" y="29435"/>
                  <a:pt x="2099733" y="0"/>
                </a:cubicBezTo>
                <a:cubicBezTo>
                  <a:pt x="2309173" y="-29435"/>
                  <a:pt x="2468762" y="-22939"/>
                  <a:pt x="2777067" y="0"/>
                </a:cubicBezTo>
                <a:cubicBezTo>
                  <a:pt x="3085372" y="22939"/>
                  <a:pt x="3331390" y="15016"/>
                  <a:pt x="3698240" y="0"/>
                </a:cubicBezTo>
                <a:cubicBezTo>
                  <a:pt x="4065090" y="-15016"/>
                  <a:pt x="4061362" y="18826"/>
                  <a:pt x="4253653" y="0"/>
                </a:cubicBezTo>
                <a:cubicBezTo>
                  <a:pt x="4445944" y="-18826"/>
                  <a:pt x="4786136" y="30039"/>
                  <a:pt x="4930987" y="0"/>
                </a:cubicBezTo>
                <a:cubicBezTo>
                  <a:pt x="5075838" y="-30039"/>
                  <a:pt x="5526790" y="-36951"/>
                  <a:pt x="5852160" y="0"/>
                </a:cubicBezTo>
                <a:cubicBezTo>
                  <a:pt x="6177530" y="36951"/>
                  <a:pt x="6565808" y="29903"/>
                  <a:pt x="6773333" y="0"/>
                </a:cubicBezTo>
                <a:cubicBezTo>
                  <a:pt x="6980858" y="-29903"/>
                  <a:pt x="7126285" y="-6855"/>
                  <a:pt x="7328747" y="0"/>
                </a:cubicBezTo>
                <a:cubicBezTo>
                  <a:pt x="7531209" y="6855"/>
                  <a:pt x="7762672" y="13405"/>
                  <a:pt x="8006080" y="0"/>
                </a:cubicBezTo>
                <a:cubicBezTo>
                  <a:pt x="8249488" y="-13405"/>
                  <a:pt x="8193561" y="479"/>
                  <a:pt x="8317653" y="0"/>
                </a:cubicBezTo>
                <a:cubicBezTo>
                  <a:pt x="8441745" y="-479"/>
                  <a:pt x="8834906" y="-41995"/>
                  <a:pt x="9238827" y="0"/>
                </a:cubicBezTo>
                <a:cubicBezTo>
                  <a:pt x="9642748" y="41995"/>
                  <a:pt x="9470719" y="-2978"/>
                  <a:pt x="9672320" y="0"/>
                </a:cubicBezTo>
                <a:cubicBezTo>
                  <a:pt x="9873921" y="2978"/>
                  <a:pt x="10169475" y="-5323"/>
                  <a:pt x="10593493" y="0"/>
                </a:cubicBezTo>
                <a:cubicBezTo>
                  <a:pt x="11017511" y="5323"/>
                  <a:pt x="11069016" y="23226"/>
                  <a:pt x="11514667" y="0"/>
                </a:cubicBezTo>
                <a:cubicBezTo>
                  <a:pt x="11960318" y="-23226"/>
                  <a:pt x="11969208" y="-27832"/>
                  <a:pt x="12192000" y="0"/>
                </a:cubicBezTo>
                <a:cubicBezTo>
                  <a:pt x="12182363" y="92599"/>
                  <a:pt x="12177824" y="279605"/>
                  <a:pt x="12192000" y="392294"/>
                </a:cubicBezTo>
                <a:cubicBezTo>
                  <a:pt x="12025083" y="405316"/>
                  <a:pt x="11865070" y="418082"/>
                  <a:pt x="11636587" y="392294"/>
                </a:cubicBezTo>
                <a:cubicBezTo>
                  <a:pt x="11408104" y="366506"/>
                  <a:pt x="11408938" y="379175"/>
                  <a:pt x="11203093" y="392294"/>
                </a:cubicBezTo>
                <a:cubicBezTo>
                  <a:pt x="10997248" y="405413"/>
                  <a:pt x="10932872" y="385866"/>
                  <a:pt x="10769600" y="392294"/>
                </a:cubicBezTo>
                <a:cubicBezTo>
                  <a:pt x="10606328" y="398722"/>
                  <a:pt x="10481983" y="402025"/>
                  <a:pt x="10214187" y="392294"/>
                </a:cubicBezTo>
                <a:cubicBezTo>
                  <a:pt x="9946391" y="382563"/>
                  <a:pt x="9714827" y="421984"/>
                  <a:pt x="9536853" y="392294"/>
                </a:cubicBezTo>
                <a:cubicBezTo>
                  <a:pt x="9358879" y="362604"/>
                  <a:pt x="9278281" y="371819"/>
                  <a:pt x="9103360" y="392294"/>
                </a:cubicBezTo>
                <a:cubicBezTo>
                  <a:pt x="8928439" y="412769"/>
                  <a:pt x="8940762" y="381666"/>
                  <a:pt x="8791787" y="392294"/>
                </a:cubicBezTo>
                <a:cubicBezTo>
                  <a:pt x="8642812" y="402922"/>
                  <a:pt x="8485006" y="365688"/>
                  <a:pt x="8236373" y="392294"/>
                </a:cubicBezTo>
                <a:cubicBezTo>
                  <a:pt x="7987740" y="418900"/>
                  <a:pt x="7761124" y="359758"/>
                  <a:pt x="7559040" y="392294"/>
                </a:cubicBezTo>
                <a:cubicBezTo>
                  <a:pt x="7356956" y="424830"/>
                  <a:pt x="7394039" y="396979"/>
                  <a:pt x="7247467" y="392294"/>
                </a:cubicBezTo>
                <a:cubicBezTo>
                  <a:pt x="7100895" y="387609"/>
                  <a:pt x="6761286" y="381991"/>
                  <a:pt x="6448213" y="392294"/>
                </a:cubicBezTo>
                <a:cubicBezTo>
                  <a:pt x="6135140" y="402597"/>
                  <a:pt x="5962827" y="362506"/>
                  <a:pt x="5527040" y="392294"/>
                </a:cubicBezTo>
                <a:cubicBezTo>
                  <a:pt x="5091253" y="422082"/>
                  <a:pt x="4907488" y="377751"/>
                  <a:pt x="4727787" y="392294"/>
                </a:cubicBezTo>
                <a:cubicBezTo>
                  <a:pt x="4548086" y="406837"/>
                  <a:pt x="4316330" y="403390"/>
                  <a:pt x="4050453" y="392294"/>
                </a:cubicBezTo>
                <a:cubicBezTo>
                  <a:pt x="3784576" y="381198"/>
                  <a:pt x="3707551" y="403031"/>
                  <a:pt x="3373120" y="392294"/>
                </a:cubicBezTo>
                <a:cubicBezTo>
                  <a:pt x="3038689" y="381557"/>
                  <a:pt x="2891998" y="391534"/>
                  <a:pt x="2573867" y="392294"/>
                </a:cubicBezTo>
                <a:cubicBezTo>
                  <a:pt x="2255736" y="393054"/>
                  <a:pt x="2099388" y="392859"/>
                  <a:pt x="1774613" y="392294"/>
                </a:cubicBezTo>
                <a:cubicBezTo>
                  <a:pt x="1449838" y="391729"/>
                  <a:pt x="1430436" y="407272"/>
                  <a:pt x="1341120" y="392294"/>
                </a:cubicBezTo>
                <a:cubicBezTo>
                  <a:pt x="1251804" y="377316"/>
                  <a:pt x="1108349" y="376882"/>
                  <a:pt x="907627" y="392294"/>
                </a:cubicBezTo>
                <a:cubicBezTo>
                  <a:pt x="706905" y="407706"/>
                  <a:pt x="424157" y="428861"/>
                  <a:pt x="0" y="392294"/>
                </a:cubicBezTo>
                <a:cubicBezTo>
                  <a:pt x="11184" y="226055"/>
                  <a:pt x="-17304" y="92912"/>
                  <a:pt x="0" y="0"/>
                </a:cubicBezTo>
                <a:close/>
              </a:path>
              <a:path w="12192000" h="392294" stroke="0" extrusionOk="0">
                <a:moveTo>
                  <a:pt x="0" y="0"/>
                </a:moveTo>
                <a:cubicBezTo>
                  <a:pt x="103503" y="-1369"/>
                  <a:pt x="270438" y="903"/>
                  <a:pt x="433493" y="0"/>
                </a:cubicBezTo>
                <a:cubicBezTo>
                  <a:pt x="596548" y="-903"/>
                  <a:pt x="723462" y="-2397"/>
                  <a:pt x="866987" y="0"/>
                </a:cubicBezTo>
                <a:cubicBezTo>
                  <a:pt x="1010512" y="2397"/>
                  <a:pt x="1369185" y="30149"/>
                  <a:pt x="1666240" y="0"/>
                </a:cubicBezTo>
                <a:cubicBezTo>
                  <a:pt x="1963295" y="-30149"/>
                  <a:pt x="2095159" y="29865"/>
                  <a:pt x="2343573" y="0"/>
                </a:cubicBezTo>
                <a:cubicBezTo>
                  <a:pt x="2591987" y="-29865"/>
                  <a:pt x="2780738" y="18342"/>
                  <a:pt x="3020907" y="0"/>
                </a:cubicBezTo>
                <a:cubicBezTo>
                  <a:pt x="3261076" y="-18342"/>
                  <a:pt x="3465560" y="3789"/>
                  <a:pt x="3698240" y="0"/>
                </a:cubicBezTo>
                <a:cubicBezTo>
                  <a:pt x="3930920" y="-3789"/>
                  <a:pt x="3925563" y="-14564"/>
                  <a:pt x="4009813" y="0"/>
                </a:cubicBezTo>
                <a:cubicBezTo>
                  <a:pt x="4094063" y="14564"/>
                  <a:pt x="4471176" y="17706"/>
                  <a:pt x="4687147" y="0"/>
                </a:cubicBezTo>
                <a:cubicBezTo>
                  <a:pt x="4903118" y="-17706"/>
                  <a:pt x="5368657" y="-17632"/>
                  <a:pt x="5608320" y="0"/>
                </a:cubicBezTo>
                <a:cubicBezTo>
                  <a:pt x="5847983" y="17632"/>
                  <a:pt x="6116667" y="37303"/>
                  <a:pt x="6529493" y="0"/>
                </a:cubicBezTo>
                <a:cubicBezTo>
                  <a:pt x="6942319" y="-37303"/>
                  <a:pt x="7009021" y="11478"/>
                  <a:pt x="7450667" y="0"/>
                </a:cubicBezTo>
                <a:cubicBezTo>
                  <a:pt x="7892313" y="-11478"/>
                  <a:pt x="8049799" y="-19216"/>
                  <a:pt x="8249920" y="0"/>
                </a:cubicBezTo>
                <a:cubicBezTo>
                  <a:pt x="8450041" y="19216"/>
                  <a:pt x="8604734" y="15580"/>
                  <a:pt x="8805333" y="0"/>
                </a:cubicBezTo>
                <a:cubicBezTo>
                  <a:pt x="9005932" y="-15580"/>
                  <a:pt x="9043137" y="-3052"/>
                  <a:pt x="9116907" y="0"/>
                </a:cubicBezTo>
                <a:cubicBezTo>
                  <a:pt x="9190677" y="3052"/>
                  <a:pt x="9543435" y="16600"/>
                  <a:pt x="9672320" y="0"/>
                </a:cubicBezTo>
                <a:cubicBezTo>
                  <a:pt x="9801205" y="-16600"/>
                  <a:pt x="9994484" y="-14545"/>
                  <a:pt x="10105813" y="0"/>
                </a:cubicBezTo>
                <a:cubicBezTo>
                  <a:pt x="10217142" y="14545"/>
                  <a:pt x="10658091" y="-27050"/>
                  <a:pt x="10905067" y="0"/>
                </a:cubicBezTo>
                <a:cubicBezTo>
                  <a:pt x="11152043" y="27050"/>
                  <a:pt x="11228278" y="-18923"/>
                  <a:pt x="11460480" y="0"/>
                </a:cubicBezTo>
                <a:cubicBezTo>
                  <a:pt x="11692682" y="18923"/>
                  <a:pt x="11987982" y="31101"/>
                  <a:pt x="12192000" y="0"/>
                </a:cubicBezTo>
                <a:cubicBezTo>
                  <a:pt x="12195086" y="129024"/>
                  <a:pt x="12189135" y="304488"/>
                  <a:pt x="12192000" y="392294"/>
                </a:cubicBezTo>
                <a:cubicBezTo>
                  <a:pt x="11861697" y="431543"/>
                  <a:pt x="11590815" y="436465"/>
                  <a:pt x="11270827" y="392294"/>
                </a:cubicBezTo>
                <a:cubicBezTo>
                  <a:pt x="10950839" y="348123"/>
                  <a:pt x="11102647" y="385619"/>
                  <a:pt x="10959253" y="392294"/>
                </a:cubicBezTo>
                <a:cubicBezTo>
                  <a:pt x="10815859" y="398969"/>
                  <a:pt x="10720181" y="396152"/>
                  <a:pt x="10525760" y="392294"/>
                </a:cubicBezTo>
                <a:cubicBezTo>
                  <a:pt x="10331339" y="388436"/>
                  <a:pt x="10223984" y="387344"/>
                  <a:pt x="9970347" y="392294"/>
                </a:cubicBezTo>
                <a:cubicBezTo>
                  <a:pt x="9716710" y="397244"/>
                  <a:pt x="9409352" y="347699"/>
                  <a:pt x="9049173" y="392294"/>
                </a:cubicBezTo>
                <a:cubicBezTo>
                  <a:pt x="8688994" y="436889"/>
                  <a:pt x="8552862" y="399881"/>
                  <a:pt x="8128000" y="392294"/>
                </a:cubicBezTo>
                <a:cubicBezTo>
                  <a:pt x="7703138" y="384707"/>
                  <a:pt x="7684018" y="384817"/>
                  <a:pt x="7572587" y="392294"/>
                </a:cubicBezTo>
                <a:cubicBezTo>
                  <a:pt x="7461156" y="399771"/>
                  <a:pt x="7228015" y="396004"/>
                  <a:pt x="7139093" y="392294"/>
                </a:cubicBezTo>
                <a:cubicBezTo>
                  <a:pt x="7050171" y="388584"/>
                  <a:pt x="6645417" y="377375"/>
                  <a:pt x="6461760" y="392294"/>
                </a:cubicBezTo>
                <a:cubicBezTo>
                  <a:pt x="6278103" y="407213"/>
                  <a:pt x="6092361" y="386035"/>
                  <a:pt x="5906347" y="392294"/>
                </a:cubicBezTo>
                <a:cubicBezTo>
                  <a:pt x="5720333" y="398553"/>
                  <a:pt x="5346186" y="388847"/>
                  <a:pt x="4985173" y="392294"/>
                </a:cubicBezTo>
                <a:cubicBezTo>
                  <a:pt x="4624160" y="395741"/>
                  <a:pt x="4756096" y="374703"/>
                  <a:pt x="4551680" y="392294"/>
                </a:cubicBezTo>
                <a:cubicBezTo>
                  <a:pt x="4347264" y="409885"/>
                  <a:pt x="4176575" y="368099"/>
                  <a:pt x="3874347" y="392294"/>
                </a:cubicBezTo>
                <a:cubicBezTo>
                  <a:pt x="3572119" y="416489"/>
                  <a:pt x="3473207" y="406534"/>
                  <a:pt x="3075093" y="392294"/>
                </a:cubicBezTo>
                <a:cubicBezTo>
                  <a:pt x="2676979" y="378054"/>
                  <a:pt x="2821824" y="379991"/>
                  <a:pt x="2641600" y="392294"/>
                </a:cubicBezTo>
                <a:cubicBezTo>
                  <a:pt x="2461376" y="404597"/>
                  <a:pt x="2135846" y="352147"/>
                  <a:pt x="1720427" y="392294"/>
                </a:cubicBezTo>
                <a:cubicBezTo>
                  <a:pt x="1305008" y="432441"/>
                  <a:pt x="1492352" y="399541"/>
                  <a:pt x="1286933" y="392294"/>
                </a:cubicBezTo>
                <a:cubicBezTo>
                  <a:pt x="1081514" y="385047"/>
                  <a:pt x="880257" y="417033"/>
                  <a:pt x="731520" y="392294"/>
                </a:cubicBezTo>
                <a:cubicBezTo>
                  <a:pt x="582783" y="367555"/>
                  <a:pt x="324828" y="419578"/>
                  <a:pt x="0" y="392294"/>
                </a:cubicBezTo>
                <a:cubicBezTo>
                  <a:pt x="-3480" y="290997"/>
                  <a:pt x="-8156" y="140234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73600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 dirty="0">
              <a:solidFill>
                <a:schemeClr val="tx1"/>
              </a:solidFill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2343FEA2-8225-3EA3-FC71-BB631BECA8FB}"/>
              </a:ext>
            </a:extLst>
          </p:cNvPr>
          <p:cNvSpPr txBox="1"/>
          <p:nvPr/>
        </p:nvSpPr>
        <p:spPr>
          <a:xfrm>
            <a:off x="358646" y="931968"/>
            <a:ext cx="9547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UTM Avo" panose="02040603050506020204" pitchFamily="18" charset="0"/>
              </a:rPr>
              <a:t>BIỂU ĐỒ USE-CASES</a:t>
            </a: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98E09B1C-B461-13CC-9C6E-073C1D02F5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72138" y="221736"/>
            <a:ext cx="1642472" cy="680192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921B0351-6507-2DA2-34B6-500617E7FBDC}"/>
              </a:ext>
            </a:extLst>
          </p:cNvPr>
          <p:cNvSpPr txBox="1"/>
          <p:nvPr/>
        </p:nvSpPr>
        <p:spPr>
          <a:xfrm>
            <a:off x="7393021" y="944188"/>
            <a:ext cx="4440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UTM Avo" panose="02040603050506020204" pitchFamily="18" charset="0"/>
              </a:rPr>
              <a:t>USE-CASES CHART</a:t>
            </a:r>
            <a:endParaRPr lang="vi-VN" sz="1400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3CF4F6FA-5345-7D5D-689A-7B81676FE00B}"/>
              </a:ext>
            </a:extLst>
          </p:cNvPr>
          <p:cNvSpPr txBox="1"/>
          <p:nvPr/>
        </p:nvSpPr>
        <p:spPr>
          <a:xfrm>
            <a:off x="358646" y="1543305"/>
            <a:ext cx="9547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latin typeface="UTM Avo" panose="02040603050506020204" pitchFamily="18" charset="0"/>
              </a:rPr>
              <a:t>Biểu</a:t>
            </a:r>
            <a:r>
              <a:rPr lang="en-US" sz="1600" b="1" dirty="0">
                <a:latin typeface="UTM Avo" panose="02040603050506020204" pitchFamily="18" charset="0"/>
              </a:rPr>
              <a:t> </a:t>
            </a:r>
            <a:r>
              <a:rPr lang="en-US" sz="1600" b="1" dirty="0" err="1">
                <a:latin typeface="UTM Avo" panose="02040603050506020204" pitchFamily="18" charset="0"/>
              </a:rPr>
              <a:t>đồ</a:t>
            </a:r>
            <a:r>
              <a:rPr lang="en-US" sz="1600" b="1" dirty="0">
                <a:latin typeface="UTM Avo" panose="02040603050506020204" pitchFamily="18" charset="0"/>
              </a:rPr>
              <a:t> </a:t>
            </a:r>
            <a:r>
              <a:rPr lang="en-US" sz="1600" b="1" dirty="0" err="1">
                <a:latin typeface="UTM Avo" panose="02040603050506020204" pitchFamily="18" charset="0"/>
              </a:rPr>
              <a:t>tổng</a:t>
            </a:r>
            <a:r>
              <a:rPr lang="en-US" sz="1600" b="1" dirty="0">
                <a:latin typeface="UTM Avo" panose="02040603050506020204" pitchFamily="18" charset="0"/>
              </a:rPr>
              <a:t> </a:t>
            </a:r>
            <a:r>
              <a:rPr lang="en-US" sz="1600" b="1" dirty="0" err="1">
                <a:latin typeface="UTM Avo" panose="02040603050506020204" pitchFamily="18" charset="0"/>
              </a:rPr>
              <a:t>quát</a:t>
            </a:r>
            <a:r>
              <a:rPr lang="en-US" sz="1600" b="1" dirty="0">
                <a:latin typeface="UTM Avo" panose="02040603050506020204" pitchFamily="18" charset="0"/>
              </a:rPr>
              <a:t>: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Phóng to Trang chiếu 7">
                <a:extLst>
                  <a:ext uri="{FF2B5EF4-FFF2-40B4-BE49-F238E27FC236}">
                    <a16:creationId xmlns:a16="http://schemas.microsoft.com/office/drawing/2014/main" id="{3003C400-C834-04A0-B494-15B3E58805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1094262"/>
                  </p:ext>
                </p:extLst>
              </p:nvPr>
            </p:nvGraphicFramePr>
            <p:xfrm>
              <a:off x="2428240" y="2168082"/>
              <a:ext cx="7477760" cy="4206240"/>
            </p:xfrm>
            <a:graphic>
              <a:graphicData uri="http://schemas.microsoft.com/office/powerpoint/2016/slidezoom">
                <pslz:sldZm>
                  <pslz:sldZmObj sldId="437" cId="910499843">
                    <pslz:zmPr id="{A18C28BE-A10B-43FE-B1C9-A9B8A73B21BA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477760" cy="420624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Phóng to Trang chiếu 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003C400-C834-04A0-B494-15B3E58805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28240" y="2168082"/>
                <a:ext cx="7477760" cy="420624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4855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>
            <a:extLst>
              <a:ext uri="{FF2B5EF4-FFF2-40B4-BE49-F238E27FC236}">
                <a16:creationId xmlns:a16="http://schemas.microsoft.com/office/drawing/2014/main" id="{9C334387-26B5-3233-6DF4-B41B7FC0E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423" y="0"/>
            <a:ext cx="9663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998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A38B0-A9D0-374F-8E19-A54CB767E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ình chữ nhật: Góc Tròn 13">
            <a:extLst>
              <a:ext uri="{FF2B5EF4-FFF2-40B4-BE49-F238E27FC236}">
                <a16:creationId xmlns:a16="http://schemas.microsoft.com/office/drawing/2014/main" id="{865A40E8-25C9-FFFA-F1B9-AE31DF5216D3}"/>
              </a:ext>
            </a:extLst>
          </p:cNvPr>
          <p:cNvSpPr/>
          <p:nvPr/>
        </p:nvSpPr>
        <p:spPr>
          <a:xfrm>
            <a:off x="-10794285" y="3114922"/>
            <a:ext cx="1611412" cy="83099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ED080C89-1046-4F25-C2C0-274DC3DA0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5468" y="388122"/>
            <a:ext cx="2033230" cy="842016"/>
          </a:xfrm>
          <a:prstGeom prst="rect">
            <a:avLst/>
          </a:prstGeom>
        </p:spPr>
      </p:pic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56DB4EDA-F408-612C-B4E1-0A64E877784D}"/>
              </a:ext>
            </a:extLst>
          </p:cNvPr>
          <p:cNvSpPr txBox="1"/>
          <p:nvPr/>
        </p:nvSpPr>
        <p:spPr>
          <a:xfrm>
            <a:off x="859523" y="434233"/>
            <a:ext cx="3939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D6313B"/>
                </a:solidFill>
                <a:latin typeface="UTM Avo" panose="02040603050506020204" pitchFamily="18" charset="0"/>
                <a:cs typeface="Segoe UI" panose="020B0502040204020203" pitchFamily="34" charset="0"/>
              </a:rPr>
              <a:t>ĐẠI HỌC BÁCH KHOA HÀ NỘI</a:t>
            </a:r>
          </a:p>
        </p:txBody>
      </p:sp>
      <p:pic>
        <p:nvPicPr>
          <p:cNvPr id="30" name="Picture 2" descr="Mẫu thiết kế logo trường Đại Học Bách Khoa Hà Nội Vector | Thiết kế logo,  Trường đại học, Đại học">
            <a:extLst>
              <a:ext uri="{FF2B5EF4-FFF2-40B4-BE49-F238E27FC236}">
                <a16:creationId xmlns:a16="http://schemas.microsoft.com/office/drawing/2014/main" id="{630CF8E2-F96F-DF8B-2C4E-35ACAFE1FB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67"/>
          <a:stretch/>
        </p:blipFill>
        <p:spPr bwMode="auto">
          <a:xfrm>
            <a:off x="438909" y="427003"/>
            <a:ext cx="378971" cy="56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72B02AAA-39F3-502D-F978-1EE7EB932715}"/>
              </a:ext>
            </a:extLst>
          </p:cNvPr>
          <p:cNvSpPr txBox="1"/>
          <p:nvPr/>
        </p:nvSpPr>
        <p:spPr>
          <a:xfrm>
            <a:off x="859523" y="718461"/>
            <a:ext cx="35820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UTM Avo" panose="02040603050506020204" pitchFamily="18" charset="0"/>
                <a:cs typeface="Segoe UI" panose="020B0502040204020203" pitchFamily="34" charset="0"/>
              </a:rPr>
              <a:t>KHOA TOÁN – TIN</a:t>
            </a:r>
            <a:endParaRPr lang="en-US" sz="1200" dirty="0">
              <a:latin typeface="UTM Avo" panose="02040603050506020204" pitchFamily="18" charset="0"/>
              <a:cs typeface="Segoe UI" panose="020B0502040204020203" pitchFamily="34" charset="0"/>
            </a:endParaRPr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A626CB63-F4CE-A025-8183-C754D6A918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ECB40F76-AE88-AB11-AD03-D2F7FC34DA90}"/>
              </a:ext>
            </a:extLst>
          </p:cNvPr>
          <p:cNvSpPr/>
          <p:nvPr/>
        </p:nvSpPr>
        <p:spPr>
          <a:xfrm>
            <a:off x="0" y="2413000"/>
            <a:ext cx="12192000" cy="20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570396C5-2543-588C-0042-FF41268B08CD}"/>
              </a:ext>
            </a:extLst>
          </p:cNvPr>
          <p:cNvSpPr txBox="1"/>
          <p:nvPr/>
        </p:nvSpPr>
        <p:spPr>
          <a:xfrm>
            <a:off x="2836037" y="2865508"/>
            <a:ext cx="82362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UTM Avo" panose="02040603050506020204" pitchFamily="18" charset="0"/>
              </a:rPr>
              <a:t>ĐẶC TẢ USE-CASES</a:t>
            </a:r>
            <a:endParaRPr lang="vi-VN" sz="4000" dirty="0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87E13FE0-05DF-A7C7-47B0-1DB1F6B2405D}"/>
              </a:ext>
            </a:extLst>
          </p:cNvPr>
          <p:cNvSpPr txBox="1"/>
          <p:nvPr/>
        </p:nvSpPr>
        <p:spPr>
          <a:xfrm>
            <a:off x="4057331" y="3656707"/>
            <a:ext cx="5781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UTM Avo" panose="02040603050506020204" pitchFamily="18" charset="0"/>
              </a:rPr>
              <a:t>USE-CASES SPECIFICATION</a:t>
            </a:r>
            <a:endParaRPr lang="vi-VN" sz="2000" dirty="0"/>
          </a:p>
        </p:txBody>
      </p:sp>
      <p:sp>
        <p:nvSpPr>
          <p:cNvPr id="7" name="Hình chữ nhật: Góc Tròn 6">
            <a:extLst>
              <a:ext uri="{FF2B5EF4-FFF2-40B4-BE49-F238E27FC236}">
                <a16:creationId xmlns:a16="http://schemas.microsoft.com/office/drawing/2014/main" id="{1C813E93-79E2-AA5F-0CEC-3E12D28ECC91}"/>
              </a:ext>
            </a:extLst>
          </p:cNvPr>
          <p:cNvSpPr/>
          <p:nvPr/>
        </p:nvSpPr>
        <p:spPr>
          <a:xfrm>
            <a:off x="2353362" y="2794000"/>
            <a:ext cx="1385717" cy="127945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E2D42C25-97C3-C0D2-FF92-B5C558B9542A}"/>
              </a:ext>
            </a:extLst>
          </p:cNvPr>
          <p:cNvSpPr txBox="1"/>
          <p:nvPr/>
        </p:nvSpPr>
        <p:spPr>
          <a:xfrm>
            <a:off x="2488827" y="2710219"/>
            <a:ext cx="14599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latin typeface="UTM Avo" panose="02040603050506020204" pitchFamily="18" charset="0"/>
              </a:rPr>
              <a:t>5.</a:t>
            </a:r>
            <a:endParaRPr lang="vi-VN" sz="8800" b="1" dirty="0"/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853673BE-164D-8EDB-D9AD-7449B0135F8E}"/>
              </a:ext>
            </a:extLst>
          </p:cNvPr>
          <p:cNvSpPr txBox="1"/>
          <p:nvPr/>
        </p:nvSpPr>
        <p:spPr>
          <a:xfrm>
            <a:off x="-8416471" y="2940804"/>
            <a:ext cx="88991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3200" b="1" dirty="0">
                <a:latin typeface="UTM Avo" panose="02040603050506020204" pitchFamily="18" charset="0"/>
              </a:rPr>
              <a:t>MÔ TẢ CẤU TRÚC CỦA CÁC BẢN</a:t>
            </a:r>
            <a:r>
              <a:rPr lang="en-US" sz="3200" b="1" dirty="0">
                <a:latin typeface="UTM Avo" panose="02040603050506020204" pitchFamily="18" charset="0"/>
              </a:rPr>
              <a:t>G</a:t>
            </a:r>
            <a:endParaRPr lang="vi-VN" sz="3200" dirty="0"/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8299BB6A-95C4-E7B2-F074-5A36AA209AC5}"/>
              </a:ext>
            </a:extLst>
          </p:cNvPr>
          <p:cNvSpPr txBox="1"/>
          <p:nvPr/>
        </p:nvSpPr>
        <p:spPr>
          <a:xfrm>
            <a:off x="-6615357" y="3601403"/>
            <a:ext cx="7042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UTM Avo" panose="02040603050506020204" pitchFamily="18" charset="0"/>
              </a:rPr>
              <a:t>DESCRIBE THE STRUCTURE OF THE TABLES</a:t>
            </a:r>
            <a:endParaRPr lang="vi-VN" sz="2000" dirty="0"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2653DE4E-82E6-6F2B-45D3-6206FCF789AF}"/>
              </a:ext>
            </a:extLst>
          </p:cNvPr>
          <p:cNvSpPr txBox="1"/>
          <p:nvPr/>
        </p:nvSpPr>
        <p:spPr>
          <a:xfrm>
            <a:off x="-9355808" y="3114923"/>
            <a:ext cx="1459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UTM Avo" panose="02040603050506020204" pitchFamily="18" charset="0"/>
              </a:rPr>
              <a:t>4.1.</a:t>
            </a:r>
            <a:endParaRPr lang="vi-VN" sz="4800" b="1" dirty="0"/>
          </a:p>
        </p:txBody>
      </p:sp>
    </p:spTree>
    <p:extLst>
      <p:ext uri="{BB962C8B-B14F-4D97-AF65-F5344CB8AC3E}">
        <p14:creationId xmlns:p14="http://schemas.microsoft.com/office/powerpoint/2010/main" val="550839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8D07-D9DC-BCA2-FC8C-9E2A8BF42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0AED57BF-CD46-38AA-A138-5BB3F8081696}"/>
              </a:ext>
            </a:extLst>
          </p:cNvPr>
          <p:cNvSpPr txBox="1"/>
          <p:nvPr/>
        </p:nvSpPr>
        <p:spPr>
          <a:xfrm>
            <a:off x="838200" y="269678"/>
            <a:ext cx="3939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D6313B"/>
                </a:solidFill>
                <a:latin typeface="UTM Avo" panose="02040603050506020204" pitchFamily="18" charset="0"/>
                <a:cs typeface="Segoe UI" panose="020B0502040204020203" pitchFamily="34" charset="0"/>
              </a:rPr>
              <a:t>ĐẠI HỌC BÁCH KHOA HÀ NỘI</a:t>
            </a:r>
          </a:p>
        </p:txBody>
      </p:sp>
      <p:pic>
        <p:nvPicPr>
          <p:cNvPr id="9" name="Picture 2" descr="Mẫu thiết kế logo trường Đại Học Bách Khoa Hà Nội Vector | Thiết kế logo,  Trường đại học, Đại học">
            <a:extLst>
              <a:ext uri="{FF2B5EF4-FFF2-40B4-BE49-F238E27FC236}">
                <a16:creationId xmlns:a16="http://schemas.microsoft.com/office/drawing/2014/main" id="{3756548E-0CB4-EA96-FDEC-A4589FE90F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67"/>
          <a:stretch/>
        </p:blipFill>
        <p:spPr bwMode="auto">
          <a:xfrm>
            <a:off x="452837" y="270805"/>
            <a:ext cx="306717" cy="46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154CEFC2-F9A3-91AC-122D-F04468E5C6DE}"/>
              </a:ext>
            </a:extLst>
          </p:cNvPr>
          <p:cNvSpPr txBox="1"/>
          <p:nvPr/>
        </p:nvSpPr>
        <p:spPr>
          <a:xfrm>
            <a:off x="833560" y="483678"/>
            <a:ext cx="35820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UTM Avo" panose="02040603050506020204" pitchFamily="18" charset="0"/>
                <a:cs typeface="Segoe UI" panose="020B0502040204020203" pitchFamily="34" charset="0"/>
              </a:rPr>
              <a:t>KHOA TOÁN – TIN</a:t>
            </a:r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5DE2C2B0-C01E-8A02-2F46-1BE8D1CE673E}"/>
              </a:ext>
            </a:extLst>
          </p:cNvPr>
          <p:cNvSpPr/>
          <p:nvPr/>
        </p:nvSpPr>
        <p:spPr>
          <a:xfrm>
            <a:off x="0" y="901929"/>
            <a:ext cx="12192000" cy="392294"/>
          </a:xfrm>
          <a:custGeom>
            <a:avLst/>
            <a:gdLst>
              <a:gd name="connsiteX0" fmla="*/ 0 w 12192000"/>
              <a:gd name="connsiteY0" fmla="*/ 0 h 392294"/>
              <a:gd name="connsiteX1" fmla="*/ 311573 w 12192000"/>
              <a:gd name="connsiteY1" fmla="*/ 0 h 392294"/>
              <a:gd name="connsiteX2" fmla="*/ 623147 w 12192000"/>
              <a:gd name="connsiteY2" fmla="*/ 0 h 392294"/>
              <a:gd name="connsiteX3" fmla="*/ 1300480 w 12192000"/>
              <a:gd name="connsiteY3" fmla="*/ 0 h 392294"/>
              <a:gd name="connsiteX4" fmla="*/ 2099733 w 12192000"/>
              <a:gd name="connsiteY4" fmla="*/ 0 h 392294"/>
              <a:gd name="connsiteX5" fmla="*/ 2777067 w 12192000"/>
              <a:gd name="connsiteY5" fmla="*/ 0 h 392294"/>
              <a:gd name="connsiteX6" fmla="*/ 3698240 w 12192000"/>
              <a:gd name="connsiteY6" fmla="*/ 0 h 392294"/>
              <a:gd name="connsiteX7" fmla="*/ 4253653 w 12192000"/>
              <a:gd name="connsiteY7" fmla="*/ 0 h 392294"/>
              <a:gd name="connsiteX8" fmla="*/ 4930987 w 12192000"/>
              <a:gd name="connsiteY8" fmla="*/ 0 h 392294"/>
              <a:gd name="connsiteX9" fmla="*/ 5852160 w 12192000"/>
              <a:gd name="connsiteY9" fmla="*/ 0 h 392294"/>
              <a:gd name="connsiteX10" fmla="*/ 6773333 w 12192000"/>
              <a:gd name="connsiteY10" fmla="*/ 0 h 392294"/>
              <a:gd name="connsiteX11" fmla="*/ 7328747 w 12192000"/>
              <a:gd name="connsiteY11" fmla="*/ 0 h 392294"/>
              <a:gd name="connsiteX12" fmla="*/ 8006080 w 12192000"/>
              <a:gd name="connsiteY12" fmla="*/ 0 h 392294"/>
              <a:gd name="connsiteX13" fmla="*/ 8317653 w 12192000"/>
              <a:gd name="connsiteY13" fmla="*/ 0 h 392294"/>
              <a:gd name="connsiteX14" fmla="*/ 9238827 w 12192000"/>
              <a:gd name="connsiteY14" fmla="*/ 0 h 392294"/>
              <a:gd name="connsiteX15" fmla="*/ 9672320 w 12192000"/>
              <a:gd name="connsiteY15" fmla="*/ 0 h 392294"/>
              <a:gd name="connsiteX16" fmla="*/ 10593493 w 12192000"/>
              <a:gd name="connsiteY16" fmla="*/ 0 h 392294"/>
              <a:gd name="connsiteX17" fmla="*/ 11514667 w 12192000"/>
              <a:gd name="connsiteY17" fmla="*/ 0 h 392294"/>
              <a:gd name="connsiteX18" fmla="*/ 12192000 w 12192000"/>
              <a:gd name="connsiteY18" fmla="*/ 0 h 392294"/>
              <a:gd name="connsiteX19" fmla="*/ 12192000 w 12192000"/>
              <a:gd name="connsiteY19" fmla="*/ 392294 h 392294"/>
              <a:gd name="connsiteX20" fmla="*/ 11636587 w 12192000"/>
              <a:gd name="connsiteY20" fmla="*/ 392294 h 392294"/>
              <a:gd name="connsiteX21" fmla="*/ 11203093 w 12192000"/>
              <a:gd name="connsiteY21" fmla="*/ 392294 h 392294"/>
              <a:gd name="connsiteX22" fmla="*/ 10769600 w 12192000"/>
              <a:gd name="connsiteY22" fmla="*/ 392294 h 392294"/>
              <a:gd name="connsiteX23" fmla="*/ 10214187 w 12192000"/>
              <a:gd name="connsiteY23" fmla="*/ 392294 h 392294"/>
              <a:gd name="connsiteX24" fmla="*/ 9536853 w 12192000"/>
              <a:gd name="connsiteY24" fmla="*/ 392294 h 392294"/>
              <a:gd name="connsiteX25" fmla="*/ 9103360 w 12192000"/>
              <a:gd name="connsiteY25" fmla="*/ 392294 h 392294"/>
              <a:gd name="connsiteX26" fmla="*/ 8791787 w 12192000"/>
              <a:gd name="connsiteY26" fmla="*/ 392294 h 392294"/>
              <a:gd name="connsiteX27" fmla="*/ 8236373 w 12192000"/>
              <a:gd name="connsiteY27" fmla="*/ 392294 h 392294"/>
              <a:gd name="connsiteX28" fmla="*/ 7559040 w 12192000"/>
              <a:gd name="connsiteY28" fmla="*/ 392294 h 392294"/>
              <a:gd name="connsiteX29" fmla="*/ 7247467 w 12192000"/>
              <a:gd name="connsiteY29" fmla="*/ 392294 h 392294"/>
              <a:gd name="connsiteX30" fmla="*/ 6448213 w 12192000"/>
              <a:gd name="connsiteY30" fmla="*/ 392294 h 392294"/>
              <a:gd name="connsiteX31" fmla="*/ 5527040 w 12192000"/>
              <a:gd name="connsiteY31" fmla="*/ 392294 h 392294"/>
              <a:gd name="connsiteX32" fmla="*/ 4727787 w 12192000"/>
              <a:gd name="connsiteY32" fmla="*/ 392294 h 392294"/>
              <a:gd name="connsiteX33" fmla="*/ 4050453 w 12192000"/>
              <a:gd name="connsiteY33" fmla="*/ 392294 h 392294"/>
              <a:gd name="connsiteX34" fmla="*/ 3373120 w 12192000"/>
              <a:gd name="connsiteY34" fmla="*/ 392294 h 392294"/>
              <a:gd name="connsiteX35" fmla="*/ 2573867 w 12192000"/>
              <a:gd name="connsiteY35" fmla="*/ 392294 h 392294"/>
              <a:gd name="connsiteX36" fmla="*/ 1774613 w 12192000"/>
              <a:gd name="connsiteY36" fmla="*/ 392294 h 392294"/>
              <a:gd name="connsiteX37" fmla="*/ 1341120 w 12192000"/>
              <a:gd name="connsiteY37" fmla="*/ 392294 h 392294"/>
              <a:gd name="connsiteX38" fmla="*/ 907627 w 12192000"/>
              <a:gd name="connsiteY38" fmla="*/ 392294 h 392294"/>
              <a:gd name="connsiteX39" fmla="*/ 0 w 12192000"/>
              <a:gd name="connsiteY39" fmla="*/ 392294 h 392294"/>
              <a:gd name="connsiteX40" fmla="*/ 0 w 12192000"/>
              <a:gd name="connsiteY40" fmla="*/ 0 h 392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192000" h="392294" fill="none" extrusionOk="0">
                <a:moveTo>
                  <a:pt x="0" y="0"/>
                </a:moveTo>
                <a:cubicBezTo>
                  <a:pt x="105109" y="358"/>
                  <a:pt x="248222" y="11262"/>
                  <a:pt x="311573" y="0"/>
                </a:cubicBezTo>
                <a:cubicBezTo>
                  <a:pt x="374924" y="-11262"/>
                  <a:pt x="504372" y="-3497"/>
                  <a:pt x="623147" y="0"/>
                </a:cubicBezTo>
                <a:cubicBezTo>
                  <a:pt x="741922" y="3497"/>
                  <a:pt x="1097737" y="24656"/>
                  <a:pt x="1300480" y="0"/>
                </a:cubicBezTo>
                <a:cubicBezTo>
                  <a:pt x="1503223" y="-24656"/>
                  <a:pt x="1890293" y="29435"/>
                  <a:pt x="2099733" y="0"/>
                </a:cubicBezTo>
                <a:cubicBezTo>
                  <a:pt x="2309173" y="-29435"/>
                  <a:pt x="2468762" y="-22939"/>
                  <a:pt x="2777067" y="0"/>
                </a:cubicBezTo>
                <a:cubicBezTo>
                  <a:pt x="3085372" y="22939"/>
                  <a:pt x="3331390" y="15016"/>
                  <a:pt x="3698240" y="0"/>
                </a:cubicBezTo>
                <a:cubicBezTo>
                  <a:pt x="4065090" y="-15016"/>
                  <a:pt x="4061362" y="18826"/>
                  <a:pt x="4253653" y="0"/>
                </a:cubicBezTo>
                <a:cubicBezTo>
                  <a:pt x="4445944" y="-18826"/>
                  <a:pt x="4786136" y="30039"/>
                  <a:pt x="4930987" y="0"/>
                </a:cubicBezTo>
                <a:cubicBezTo>
                  <a:pt x="5075838" y="-30039"/>
                  <a:pt x="5526790" y="-36951"/>
                  <a:pt x="5852160" y="0"/>
                </a:cubicBezTo>
                <a:cubicBezTo>
                  <a:pt x="6177530" y="36951"/>
                  <a:pt x="6565808" y="29903"/>
                  <a:pt x="6773333" y="0"/>
                </a:cubicBezTo>
                <a:cubicBezTo>
                  <a:pt x="6980858" y="-29903"/>
                  <a:pt x="7126285" y="-6855"/>
                  <a:pt x="7328747" y="0"/>
                </a:cubicBezTo>
                <a:cubicBezTo>
                  <a:pt x="7531209" y="6855"/>
                  <a:pt x="7762672" y="13405"/>
                  <a:pt x="8006080" y="0"/>
                </a:cubicBezTo>
                <a:cubicBezTo>
                  <a:pt x="8249488" y="-13405"/>
                  <a:pt x="8193561" y="479"/>
                  <a:pt x="8317653" y="0"/>
                </a:cubicBezTo>
                <a:cubicBezTo>
                  <a:pt x="8441745" y="-479"/>
                  <a:pt x="8834906" y="-41995"/>
                  <a:pt x="9238827" y="0"/>
                </a:cubicBezTo>
                <a:cubicBezTo>
                  <a:pt x="9642748" y="41995"/>
                  <a:pt x="9470719" y="-2978"/>
                  <a:pt x="9672320" y="0"/>
                </a:cubicBezTo>
                <a:cubicBezTo>
                  <a:pt x="9873921" y="2978"/>
                  <a:pt x="10169475" y="-5323"/>
                  <a:pt x="10593493" y="0"/>
                </a:cubicBezTo>
                <a:cubicBezTo>
                  <a:pt x="11017511" y="5323"/>
                  <a:pt x="11069016" y="23226"/>
                  <a:pt x="11514667" y="0"/>
                </a:cubicBezTo>
                <a:cubicBezTo>
                  <a:pt x="11960318" y="-23226"/>
                  <a:pt x="11969208" y="-27832"/>
                  <a:pt x="12192000" y="0"/>
                </a:cubicBezTo>
                <a:cubicBezTo>
                  <a:pt x="12182363" y="92599"/>
                  <a:pt x="12177824" y="279605"/>
                  <a:pt x="12192000" y="392294"/>
                </a:cubicBezTo>
                <a:cubicBezTo>
                  <a:pt x="12025083" y="405316"/>
                  <a:pt x="11865070" y="418082"/>
                  <a:pt x="11636587" y="392294"/>
                </a:cubicBezTo>
                <a:cubicBezTo>
                  <a:pt x="11408104" y="366506"/>
                  <a:pt x="11408938" y="379175"/>
                  <a:pt x="11203093" y="392294"/>
                </a:cubicBezTo>
                <a:cubicBezTo>
                  <a:pt x="10997248" y="405413"/>
                  <a:pt x="10932872" y="385866"/>
                  <a:pt x="10769600" y="392294"/>
                </a:cubicBezTo>
                <a:cubicBezTo>
                  <a:pt x="10606328" y="398722"/>
                  <a:pt x="10481983" y="402025"/>
                  <a:pt x="10214187" y="392294"/>
                </a:cubicBezTo>
                <a:cubicBezTo>
                  <a:pt x="9946391" y="382563"/>
                  <a:pt x="9714827" y="421984"/>
                  <a:pt x="9536853" y="392294"/>
                </a:cubicBezTo>
                <a:cubicBezTo>
                  <a:pt x="9358879" y="362604"/>
                  <a:pt x="9278281" y="371819"/>
                  <a:pt x="9103360" y="392294"/>
                </a:cubicBezTo>
                <a:cubicBezTo>
                  <a:pt x="8928439" y="412769"/>
                  <a:pt x="8940762" y="381666"/>
                  <a:pt x="8791787" y="392294"/>
                </a:cubicBezTo>
                <a:cubicBezTo>
                  <a:pt x="8642812" y="402922"/>
                  <a:pt x="8485006" y="365688"/>
                  <a:pt x="8236373" y="392294"/>
                </a:cubicBezTo>
                <a:cubicBezTo>
                  <a:pt x="7987740" y="418900"/>
                  <a:pt x="7761124" y="359758"/>
                  <a:pt x="7559040" y="392294"/>
                </a:cubicBezTo>
                <a:cubicBezTo>
                  <a:pt x="7356956" y="424830"/>
                  <a:pt x="7394039" y="396979"/>
                  <a:pt x="7247467" y="392294"/>
                </a:cubicBezTo>
                <a:cubicBezTo>
                  <a:pt x="7100895" y="387609"/>
                  <a:pt x="6761286" y="381991"/>
                  <a:pt x="6448213" y="392294"/>
                </a:cubicBezTo>
                <a:cubicBezTo>
                  <a:pt x="6135140" y="402597"/>
                  <a:pt x="5962827" y="362506"/>
                  <a:pt x="5527040" y="392294"/>
                </a:cubicBezTo>
                <a:cubicBezTo>
                  <a:pt x="5091253" y="422082"/>
                  <a:pt x="4907488" y="377751"/>
                  <a:pt x="4727787" y="392294"/>
                </a:cubicBezTo>
                <a:cubicBezTo>
                  <a:pt x="4548086" y="406837"/>
                  <a:pt x="4316330" y="403390"/>
                  <a:pt x="4050453" y="392294"/>
                </a:cubicBezTo>
                <a:cubicBezTo>
                  <a:pt x="3784576" y="381198"/>
                  <a:pt x="3707551" y="403031"/>
                  <a:pt x="3373120" y="392294"/>
                </a:cubicBezTo>
                <a:cubicBezTo>
                  <a:pt x="3038689" y="381557"/>
                  <a:pt x="2891998" y="391534"/>
                  <a:pt x="2573867" y="392294"/>
                </a:cubicBezTo>
                <a:cubicBezTo>
                  <a:pt x="2255736" y="393054"/>
                  <a:pt x="2099388" y="392859"/>
                  <a:pt x="1774613" y="392294"/>
                </a:cubicBezTo>
                <a:cubicBezTo>
                  <a:pt x="1449838" y="391729"/>
                  <a:pt x="1430436" y="407272"/>
                  <a:pt x="1341120" y="392294"/>
                </a:cubicBezTo>
                <a:cubicBezTo>
                  <a:pt x="1251804" y="377316"/>
                  <a:pt x="1108349" y="376882"/>
                  <a:pt x="907627" y="392294"/>
                </a:cubicBezTo>
                <a:cubicBezTo>
                  <a:pt x="706905" y="407706"/>
                  <a:pt x="424157" y="428861"/>
                  <a:pt x="0" y="392294"/>
                </a:cubicBezTo>
                <a:cubicBezTo>
                  <a:pt x="11184" y="226055"/>
                  <a:pt x="-17304" y="92912"/>
                  <a:pt x="0" y="0"/>
                </a:cubicBezTo>
                <a:close/>
              </a:path>
              <a:path w="12192000" h="392294" stroke="0" extrusionOk="0">
                <a:moveTo>
                  <a:pt x="0" y="0"/>
                </a:moveTo>
                <a:cubicBezTo>
                  <a:pt x="103503" y="-1369"/>
                  <a:pt x="270438" y="903"/>
                  <a:pt x="433493" y="0"/>
                </a:cubicBezTo>
                <a:cubicBezTo>
                  <a:pt x="596548" y="-903"/>
                  <a:pt x="723462" y="-2397"/>
                  <a:pt x="866987" y="0"/>
                </a:cubicBezTo>
                <a:cubicBezTo>
                  <a:pt x="1010512" y="2397"/>
                  <a:pt x="1369185" y="30149"/>
                  <a:pt x="1666240" y="0"/>
                </a:cubicBezTo>
                <a:cubicBezTo>
                  <a:pt x="1963295" y="-30149"/>
                  <a:pt x="2095159" y="29865"/>
                  <a:pt x="2343573" y="0"/>
                </a:cubicBezTo>
                <a:cubicBezTo>
                  <a:pt x="2591987" y="-29865"/>
                  <a:pt x="2780738" y="18342"/>
                  <a:pt x="3020907" y="0"/>
                </a:cubicBezTo>
                <a:cubicBezTo>
                  <a:pt x="3261076" y="-18342"/>
                  <a:pt x="3465560" y="3789"/>
                  <a:pt x="3698240" y="0"/>
                </a:cubicBezTo>
                <a:cubicBezTo>
                  <a:pt x="3930920" y="-3789"/>
                  <a:pt x="3925563" y="-14564"/>
                  <a:pt x="4009813" y="0"/>
                </a:cubicBezTo>
                <a:cubicBezTo>
                  <a:pt x="4094063" y="14564"/>
                  <a:pt x="4471176" y="17706"/>
                  <a:pt x="4687147" y="0"/>
                </a:cubicBezTo>
                <a:cubicBezTo>
                  <a:pt x="4903118" y="-17706"/>
                  <a:pt x="5368657" y="-17632"/>
                  <a:pt x="5608320" y="0"/>
                </a:cubicBezTo>
                <a:cubicBezTo>
                  <a:pt x="5847983" y="17632"/>
                  <a:pt x="6116667" y="37303"/>
                  <a:pt x="6529493" y="0"/>
                </a:cubicBezTo>
                <a:cubicBezTo>
                  <a:pt x="6942319" y="-37303"/>
                  <a:pt x="7009021" y="11478"/>
                  <a:pt x="7450667" y="0"/>
                </a:cubicBezTo>
                <a:cubicBezTo>
                  <a:pt x="7892313" y="-11478"/>
                  <a:pt x="8049799" y="-19216"/>
                  <a:pt x="8249920" y="0"/>
                </a:cubicBezTo>
                <a:cubicBezTo>
                  <a:pt x="8450041" y="19216"/>
                  <a:pt x="8604734" y="15580"/>
                  <a:pt x="8805333" y="0"/>
                </a:cubicBezTo>
                <a:cubicBezTo>
                  <a:pt x="9005932" y="-15580"/>
                  <a:pt x="9043137" y="-3052"/>
                  <a:pt x="9116907" y="0"/>
                </a:cubicBezTo>
                <a:cubicBezTo>
                  <a:pt x="9190677" y="3052"/>
                  <a:pt x="9543435" y="16600"/>
                  <a:pt x="9672320" y="0"/>
                </a:cubicBezTo>
                <a:cubicBezTo>
                  <a:pt x="9801205" y="-16600"/>
                  <a:pt x="9994484" y="-14545"/>
                  <a:pt x="10105813" y="0"/>
                </a:cubicBezTo>
                <a:cubicBezTo>
                  <a:pt x="10217142" y="14545"/>
                  <a:pt x="10658091" y="-27050"/>
                  <a:pt x="10905067" y="0"/>
                </a:cubicBezTo>
                <a:cubicBezTo>
                  <a:pt x="11152043" y="27050"/>
                  <a:pt x="11228278" y="-18923"/>
                  <a:pt x="11460480" y="0"/>
                </a:cubicBezTo>
                <a:cubicBezTo>
                  <a:pt x="11692682" y="18923"/>
                  <a:pt x="11987982" y="31101"/>
                  <a:pt x="12192000" y="0"/>
                </a:cubicBezTo>
                <a:cubicBezTo>
                  <a:pt x="12195086" y="129024"/>
                  <a:pt x="12189135" y="304488"/>
                  <a:pt x="12192000" y="392294"/>
                </a:cubicBezTo>
                <a:cubicBezTo>
                  <a:pt x="11861697" y="431543"/>
                  <a:pt x="11590815" y="436465"/>
                  <a:pt x="11270827" y="392294"/>
                </a:cubicBezTo>
                <a:cubicBezTo>
                  <a:pt x="10950839" y="348123"/>
                  <a:pt x="11102647" y="385619"/>
                  <a:pt x="10959253" y="392294"/>
                </a:cubicBezTo>
                <a:cubicBezTo>
                  <a:pt x="10815859" y="398969"/>
                  <a:pt x="10720181" y="396152"/>
                  <a:pt x="10525760" y="392294"/>
                </a:cubicBezTo>
                <a:cubicBezTo>
                  <a:pt x="10331339" y="388436"/>
                  <a:pt x="10223984" y="387344"/>
                  <a:pt x="9970347" y="392294"/>
                </a:cubicBezTo>
                <a:cubicBezTo>
                  <a:pt x="9716710" y="397244"/>
                  <a:pt x="9409352" y="347699"/>
                  <a:pt x="9049173" y="392294"/>
                </a:cubicBezTo>
                <a:cubicBezTo>
                  <a:pt x="8688994" y="436889"/>
                  <a:pt x="8552862" y="399881"/>
                  <a:pt x="8128000" y="392294"/>
                </a:cubicBezTo>
                <a:cubicBezTo>
                  <a:pt x="7703138" y="384707"/>
                  <a:pt x="7684018" y="384817"/>
                  <a:pt x="7572587" y="392294"/>
                </a:cubicBezTo>
                <a:cubicBezTo>
                  <a:pt x="7461156" y="399771"/>
                  <a:pt x="7228015" y="396004"/>
                  <a:pt x="7139093" y="392294"/>
                </a:cubicBezTo>
                <a:cubicBezTo>
                  <a:pt x="7050171" y="388584"/>
                  <a:pt x="6645417" y="377375"/>
                  <a:pt x="6461760" y="392294"/>
                </a:cubicBezTo>
                <a:cubicBezTo>
                  <a:pt x="6278103" y="407213"/>
                  <a:pt x="6092361" y="386035"/>
                  <a:pt x="5906347" y="392294"/>
                </a:cubicBezTo>
                <a:cubicBezTo>
                  <a:pt x="5720333" y="398553"/>
                  <a:pt x="5346186" y="388847"/>
                  <a:pt x="4985173" y="392294"/>
                </a:cubicBezTo>
                <a:cubicBezTo>
                  <a:pt x="4624160" y="395741"/>
                  <a:pt x="4756096" y="374703"/>
                  <a:pt x="4551680" y="392294"/>
                </a:cubicBezTo>
                <a:cubicBezTo>
                  <a:pt x="4347264" y="409885"/>
                  <a:pt x="4176575" y="368099"/>
                  <a:pt x="3874347" y="392294"/>
                </a:cubicBezTo>
                <a:cubicBezTo>
                  <a:pt x="3572119" y="416489"/>
                  <a:pt x="3473207" y="406534"/>
                  <a:pt x="3075093" y="392294"/>
                </a:cubicBezTo>
                <a:cubicBezTo>
                  <a:pt x="2676979" y="378054"/>
                  <a:pt x="2821824" y="379991"/>
                  <a:pt x="2641600" y="392294"/>
                </a:cubicBezTo>
                <a:cubicBezTo>
                  <a:pt x="2461376" y="404597"/>
                  <a:pt x="2135846" y="352147"/>
                  <a:pt x="1720427" y="392294"/>
                </a:cubicBezTo>
                <a:cubicBezTo>
                  <a:pt x="1305008" y="432441"/>
                  <a:pt x="1492352" y="399541"/>
                  <a:pt x="1286933" y="392294"/>
                </a:cubicBezTo>
                <a:cubicBezTo>
                  <a:pt x="1081514" y="385047"/>
                  <a:pt x="880257" y="417033"/>
                  <a:pt x="731520" y="392294"/>
                </a:cubicBezTo>
                <a:cubicBezTo>
                  <a:pt x="582783" y="367555"/>
                  <a:pt x="324828" y="419578"/>
                  <a:pt x="0" y="392294"/>
                </a:cubicBezTo>
                <a:cubicBezTo>
                  <a:pt x="-3480" y="290997"/>
                  <a:pt x="-8156" y="140234"/>
                  <a:pt x="0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73600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 dirty="0">
              <a:solidFill>
                <a:schemeClr val="tx1"/>
              </a:solidFill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DEB39889-7D52-8FA0-348C-285701A20A57}"/>
              </a:ext>
            </a:extLst>
          </p:cNvPr>
          <p:cNvSpPr txBox="1"/>
          <p:nvPr/>
        </p:nvSpPr>
        <p:spPr>
          <a:xfrm>
            <a:off x="358646" y="931968"/>
            <a:ext cx="9547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UTM Avo" panose="02040603050506020204" pitchFamily="18" charset="0"/>
              </a:rPr>
              <a:t>ĐẶC TẢ USE-CASES</a:t>
            </a:r>
            <a:endParaRPr lang="vi-VN" sz="1600" dirty="0"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71235FB3-19D9-E6A4-D007-AD169EC9FC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72138" y="221736"/>
            <a:ext cx="1642472" cy="680192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3C914980-E4DD-DB26-ECAC-BA8CC68B6133}"/>
              </a:ext>
            </a:extLst>
          </p:cNvPr>
          <p:cNvSpPr txBox="1"/>
          <p:nvPr/>
        </p:nvSpPr>
        <p:spPr>
          <a:xfrm>
            <a:off x="7393021" y="944188"/>
            <a:ext cx="4440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UTM Avo" panose="02040603050506020204" pitchFamily="18" charset="0"/>
              </a:rPr>
              <a:t>USE-CASES SPECIFICATION</a:t>
            </a:r>
            <a:endParaRPr lang="vi-VN" sz="1400" dirty="0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CC8EDEB6-4FAC-B99C-1F59-093BC795503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306"/>
          <a:stretch/>
        </p:blipFill>
        <p:spPr>
          <a:xfrm>
            <a:off x="358646" y="1770904"/>
            <a:ext cx="11379701" cy="383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49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B5690-E040-8655-7321-7BF7226D4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C612F2BA-776A-0B8E-630F-352CE48D0B67}"/>
              </a:ext>
            </a:extLst>
          </p:cNvPr>
          <p:cNvSpPr txBox="1"/>
          <p:nvPr/>
        </p:nvSpPr>
        <p:spPr>
          <a:xfrm>
            <a:off x="838200" y="269678"/>
            <a:ext cx="3939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D6313B"/>
                </a:solidFill>
                <a:latin typeface="UTM Avo" panose="02040603050506020204" pitchFamily="18" charset="0"/>
                <a:cs typeface="Segoe UI" panose="020B0502040204020203" pitchFamily="34" charset="0"/>
              </a:rPr>
              <a:t>ĐẠI HỌC BÁCH KHOA HÀ NỘI</a:t>
            </a:r>
          </a:p>
        </p:txBody>
      </p:sp>
      <p:pic>
        <p:nvPicPr>
          <p:cNvPr id="9" name="Picture 2" descr="Mẫu thiết kế logo trường Đại Học Bách Khoa Hà Nội Vector | Thiết kế logo,  Trường đại học, Đại học">
            <a:extLst>
              <a:ext uri="{FF2B5EF4-FFF2-40B4-BE49-F238E27FC236}">
                <a16:creationId xmlns:a16="http://schemas.microsoft.com/office/drawing/2014/main" id="{69D16F92-8407-5CBD-E39D-E382A3B5A8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67"/>
          <a:stretch/>
        </p:blipFill>
        <p:spPr bwMode="auto">
          <a:xfrm>
            <a:off x="452837" y="270805"/>
            <a:ext cx="306717" cy="46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26D160F1-CE0E-F142-53C7-57F7A1E999AB}"/>
              </a:ext>
            </a:extLst>
          </p:cNvPr>
          <p:cNvSpPr txBox="1"/>
          <p:nvPr/>
        </p:nvSpPr>
        <p:spPr>
          <a:xfrm>
            <a:off x="833560" y="483678"/>
            <a:ext cx="35820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UTM Avo" panose="02040603050506020204" pitchFamily="18" charset="0"/>
                <a:cs typeface="Segoe UI" panose="020B0502040204020203" pitchFamily="34" charset="0"/>
              </a:rPr>
              <a:t>KHOA TOÁN – TIN</a:t>
            </a:r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708BC862-0580-F044-80B2-3086F2D16AE0}"/>
              </a:ext>
            </a:extLst>
          </p:cNvPr>
          <p:cNvSpPr/>
          <p:nvPr/>
        </p:nvSpPr>
        <p:spPr>
          <a:xfrm>
            <a:off x="0" y="901929"/>
            <a:ext cx="12192000" cy="392294"/>
          </a:xfrm>
          <a:custGeom>
            <a:avLst/>
            <a:gdLst>
              <a:gd name="connsiteX0" fmla="*/ 0 w 12192000"/>
              <a:gd name="connsiteY0" fmla="*/ 0 h 392294"/>
              <a:gd name="connsiteX1" fmla="*/ 311573 w 12192000"/>
              <a:gd name="connsiteY1" fmla="*/ 0 h 392294"/>
              <a:gd name="connsiteX2" fmla="*/ 623147 w 12192000"/>
              <a:gd name="connsiteY2" fmla="*/ 0 h 392294"/>
              <a:gd name="connsiteX3" fmla="*/ 1300480 w 12192000"/>
              <a:gd name="connsiteY3" fmla="*/ 0 h 392294"/>
              <a:gd name="connsiteX4" fmla="*/ 2099733 w 12192000"/>
              <a:gd name="connsiteY4" fmla="*/ 0 h 392294"/>
              <a:gd name="connsiteX5" fmla="*/ 2777067 w 12192000"/>
              <a:gd name="connsiteY5" fmla="*/ 0 h 392294"/>
              <a:gd name="connsiteX6" fmla="*/ 3698240 w 12192000"/>
              <a:gd name="connsiteY6" fmla="*/ 0 h 392294"/>
              <a:gd name="connsiteX7" fmla="*/ 4253653 w 12192000"/>
              <a:gd name="connsiteY7" fmla="*/ 0 h 392294"/>
              <a:gd name="connsiteX8" fmla="*/ 4930987 w 12192000"/>
              <a:gd name="connsiteY8" fmla="*/ 0 h 392294"/>
              <a:gd name="connsiteX9" fmla="*/ 5852160 w 12192000"/>
              <a:gd name="connsiteY9" fmla="*/ 0 h 392294"/>
              <a:gd name="connsiteX10" fmla="*/ 6773333 w 12192000"/>
              <a:gd name="connsiteY10" fmla="*/ 0 h 392294"/>
              <a:gd name="connsiteX11" fmla="*/ 7328747 w 12192000"/>
              <a:gd name="connsiteY11" fmla="*/ 0 h 392294"/>
              <a:gd name="connsiteX12" fmla="*/ 8006080 w 12192000"/>
              <a:gd name="connsiteY12" fmla="*/ 0 h 392294"/>
              <a:gd name="connsiteX13" fmla="*/ 8317653 w 12192000"/>
              <a:gd name="connsiteY13" fmla="*/ 0 h 392294"/>
              <a:gd name="connsiteX14" fmla="*/ 9238827 w 12192000"/>
              <a:gd name="connsiteY14" fmla="*/ 0 h 392294"/>
              <a:gd name="connsiteX15" fmla="*/ 9672320 w 12192000"/>
              <a:gd name="connsiteY15" fmla="*/ 0 h 392294"/>
              <a:gd name="connsiteX16" fmla="*/ 10593493 w 12192000"/>
              <a:gd name="connsiteY16" fmla="*/ 0 h 392294"/>
              <a:gd name="connsiteX17" fmla="*/ 11514667 w 12192000"/>
              <a:gd name="connsiteY17" fmla="*/ 0 h 392294"/>
              <a:gd name="connsiteX18" fmla="*/ 12192000 w 12192000"/>
              <a:gd name="connsiteY18" fmla="*/ 0 h 392294"/>
              <a:gd name="connsiteX19" fmla="*/ 12192000 w 12192000"/>
              <a:gd name="connsiteY19" fmla="*/ 392294 h 392294"/>
              <a:gd name="connsiteX20" fmla="*/ 11636587 w 12192000"/>
              <a:gd name="connsiteY20" fmla="*/ 392294 h 392294"/>
              <a:gd name="connsiteX21" fmla="*/ 11203093 w 12192000"/>
              <a:gd name="connsiteY21" fmla="*/ 392294 h 392294"/>
              <a:gd name="connsiteX22" fmla="*/ 10769600 w 12192000"/>
              <a:gd name="connsiteY22" fmla="*/ 392294 h 392294"/>
              <a:gd name="connsiteX23" fmla="*/ 10214187 w 12192000"/>
              <a:gd name="connsiteY23" fmla="*/ 392294 h 392294"/>
              <a:gd name="connsiteX24" fmla="*/ 9536853 w 12192000"/>
              <a:gd name="connsiteY24" fmla="*/ 392294 h 392294"/>
              <a:gd name="connsiteX25" fmla="*/ 9103360 w 12192000"/>
              <a:gd name="connsiteY25" fmla="*/ 392294 h 392294"/>
              <a:gd name="connsiteX26" fmla="*/ 8791787 w 12192000"/>
              <a:gd name="connsiteY26" fmla="*/ 392294 h 392294"/>
              <a:gd name="connsiteX27" fmla="*/ 8236373 w 12192000"/>
              <a:gd name="connsiteY27" fmla="*/ 392294 h 392294"/>
              <a:gd name="connsiteX28" fmla="*/ 7559040 w 12192000"/>
              <a:gd name="connsiteY28" fmla="*/ 392294 h 392294"/>
              <a:gd name="connsiteX29" fmla="*/ 7247467 w 12192000"/>
              <a:gd name="connsiteY29" fmla="*/ 392294 h 392294"/>
              <a:gd name="connsiteX30" fmla="*/ 6448213 w 12192000"/>
              <a:gd name="connsiteY30" fmla="*/ 392294 h 392294"/>
              <a:gd name="connsiteX31" fmla="*/ 5527040 w 12192000"/>
              <a:gd name="connsiteY31" fmla="*/ 392294 h 392294"/>
              <a:gd name="connsiteX32" fmla="*/ 4727787 w 12192000"/>
              <a:gd name="connsiteY32" fmla="*/ 392294 h 392294"/>
              <a:gd name="connsiteX33" fmla="*/ 4050453 w 12192000"/>
              <a:gd name="connsiteY33" fmla="*/ 392294 h 392294"/>
              <a:gd name="connsiteX34" fmla="*/ 3373120 w 12192000"/>
              <a:gd name="connsiteY34" fmla="*/ 392294 h 392294"/>
              <a:gd name="connsiteX35" fmla="*/ 2573867 w 12192000"/>
              <a:gd name="connsiteY35" fmla="*/ 392294 h 392294"/>
              <a:gd name="connsiteX36" fmla="*/ 1774613 w 12192000"/>
              <a:gd name="connsiteY36" fmla="*/ 392294 h 392294"/>
              <a:gd name="connsiteX37" fmla="*/ 1341120 w 12192000"/>
              <a:gd name="connsiteY37" fmla="*/ 392294 h 392294"/>
              <a:gd name="connsiteX38" fmla="*/ 907627 w 12192000"/>
              <a:gd name="connsiteY38" fmla="*/ 392294 h 392294"/>
              <a:gd name="connsiteX39" fmla="*/ 0 w 12192000"/>
              <a:gd name="connsiteY39" fmla="*/ 392294 h 392294"/>
              <a:gd name="connsiteX40" fmla="*/ 0 w 12192000"/>
              <a:gd name="connsiteY40" fmla="*/ 0 h 392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192000" h="392294" fill="none" extrusionOk="0">
                <a:moveTo>
                  <a:pt x="0" y="0"/>
                </a:moveTo>
                <a:cubicBezTo>
                  <a:pt x="105109" y="358"/>
                  <a:pt x="248222" y="11262"/>
                  <a:pt x="311573" y="0"/>
                </a:cubicBezTo>
                <a:cubicBezTo>
                  <a:pt x="374924" y="-11262"/>
                  <a:pt x="504372" y="-3497"/>
                  <a:pt x="623147" y="0"/>
                </a:cubicBezTo>
                <a:cubicBezTo>
                  <a:pt x="741922" y="3497"/>
                  <a:pt x="1097737" y="24656"/>
                  <a:pt x="1300480" y="0"/>
                </a:cubicBezTo>
                <a:cubicBezTo>
                  <a:pt x="1503223" y="-24656"/>
                  <a:pt x="1890293" y="29435"/>
                  <a:pt x="2099733" y="0"/>
                </a:cubicBezTo>
                <a:cubicBezTo>
                  <a:pt x="2309173" y="-29435"/>
                  <a:pt x="2468762" y="-22939"/>
                  <a:pt x="2777067" y="0"/>
                </a:cubicBezTo>
                <a:cubicBezTo>
                  <a:pt x="3085372" y="22939"/>
                  <a:pt x="3331390" y="15016"/>
                  <a:pt x="3698240" y="0"/>
                </a:cubicBezTo>
                <a:cubicBezTo>
                  <a:pt x="4065090" y="-15016"/>
                  <a:pt x="4061362" y="18826"/>
                  <a:pt x="4253653" y="0"/>
                </a:cubicBezTo>
                <a:cubicBezTo>
                  <a:pt x="4445944" y="-18826"/>
                  <a:pt x="4786136" y="30039"/>
                  <a:pt x="4930987" y="0"/>
                </a:cubicBezTo>
                <a:cubicBezTo>
                  <a:pt x="5075838" y="-30039"/>
                  <a:pt x="5526790" y="-36951"/>
                  <a:pt x="5852160" y="0"/>
                </a:cubicBezTo>
                <a:cubicBezTo>
                  <a:pt x="6177530" y="36951"/>
                  <a:pt x="6565808" y="29903"/>
                  <a:pt x="6773333" y="0"/>
                </a:cubicBezTo>
                <a:cubicBezTo>
                  <a:pt x="6980858" y="-29903"/>
                  <a:pt x="7126285" y="-6855"/>
                  <a:pt x="7328747" y="0"/>
                </a:cubicBezTo>
                <a:cubicBezTo>
                  <a:pt x="7531209" y="6855"/>
                  <a:pt x="7762672" y="13405"/>
                  <a:pt x="8006080" y="0"/>
                </a:cubicBezTo>
                <a:cubicBezTo>
                  <a:pt x="8249488" y="-13405"/>
                  <a:pt x="8193561" y="479"/>
                  <a:pt x="8317653" y="0"/>
                </a:cubicBezTo>
                <a:cubicBezTo>
                  <a:pt x="8441745" y="-479"/>
                  <a:pt x="8834906" y="-41995"/>
                  <a:pt x="9238827" y="0"/>
                </a:cubicBezTo>
                <a:cubicBezTo>
                  <a:pt x="9642748" y="41995"/>
                  <a:pt x="9470719" y="-2978"/>
                  <a:pt x="9672320" y="0"/>
                </a:cubicBezTo>
                <a:cubicBezTo>
                  <a:pt x="9873921" y="2978"/>
                  <a:pt x="10169475" y="-5323"/>
                  <a:pt x="10593493" y="0"/>
                </a:cubicBezTo>
                <a:cubicBezTo>
                  <a:pt x="11017511" y="5323"/>
                  <a:pt x="11069016" y="23226"/>
                  <a:pt x="11514667" y="0"/>
                </a:cubicBezTo>
                <a:cubicBezTo>
                  <a:pt x="11960318" y="-23226"/>
                  <a:pt x="11969208" y="-27832"/>
                  <a:pt x="12192000" y="0"/>
                </a:cubicBezTo>
                <a:cubicBezTo>
                  <a:pt x="12182363" y="92599"/>
                  <a:pt x="12177824" y="279605"/>
                  <a:pt x="12192000" y="392294"/>
                </a:cubicBezTo>
                <a:cubicBezTo>
                  <a:pt x="12025083" y="405316"/>
                  <a:pt x="11865070" y="418082"/>
                  <a:pt x="11636587" y="392294"/>
                </a:cubicBezTo>
                <a:cubicBezTo>
                  <a:pt x="11408104" y="366506"/>
                  <a:pt x="11408938" y="379175"/>
                  <a:pt x="11203093" y="392294"/>
                </a:cubicBezTo>
                <a:cubicBezTo>
                  <a:pt x="10997248" y="405413"/>
                  <a:pt x="10932872" y="385866"/>
                  <a:pt x="10769600" y="392294"/>
                </a:cubicBezTo>
                <a:cubicBezTo>
                  <a:pt x="10606328" y="398722"/>
                  <a:pt x="10481983" y="402025"/>
                  <a:pt x="10214187" y="392294"/>
                </a:cubicBezTo>
                <a:cubicBezTo>
                  <a:pt x="9946391" y="382563"/>
                  <a:pt x="9714827" y="421984"/>
                  <a:pt x="9536853" y="392294"/>
                </a:cubicBezTo>
                <a:cubicBezTo>
                  <a:pt x="9358879" y="362604"/>
                  <a:pt x="9278281" y="371819"/>
                  <a:pt x="9103360" y="392294"/>
                </a:cubicBezTo>
                <a:cubicBezTo>
                  <a:pt x="8928439" y="412769"/>
                  <a:pt x="8940762" y="381666"/>
                  <a:pt x="8791787" y="392294"/>
                </a:cubicBezTo>
                <a:cubicBezTo>
                  <a:pt x="8642812" y="402922"/>
                  <a:pt x="8485006" y="365688"/>
                  <a:pt x="8236373" y="392294"/>
                </a:cubicBezTo>
                <a:cubicBezTo>
                  <a:pt x="7987740" y="418900"/>
                  <a:pt x="7761124" y="359758"/>
                  <a:pt x="7559040" y="392294"/>
                </a:cubicBezTo>
                <a:cubicBezTo>
                  <a:pt x="7356956" y="424830"/>
                  <a:pt x="7394039" y="396979"/>
                  <a:pt x="7247467" y="392294"/>
                </a:cubicBezTo>
                <a:cubicBezTo>
                  <a:pt x="7100895" y="387609"/>
                  <a:pt x="6761286" y="381991"/>
                  <a:pt x="6448213" y="392294"/>
                </a:cubicBezTo>
                <a:cubicBezTo>
                  <a:pt x="6135140" y="402597"/>
                  <a:pt x="5962827" y="362506"/>
                  <a:pt x="5527040" y="392294"/>
                </a:cubicBezTo>
                <a:cubicBezTo>
                  <a:pt x="5091253" y="422082"/>
                  <a:pt x="4907488" y="377751"/>
                  <a:pt x="4727787" y="392294"/>
                </a:cubicBezTo>
                <a:cubicBezTo>
                  <a:pt x="4548086" y="406837"/>
                  <a:pt x="4316330" y="403390"/>
                  <a:pt x="4050453" y="392294"/>
                </a:cubicBezTo>
                <a:cubicBezTo>
                  <a:pt x="3784576" y="381198"/>
                  <a:pt x="3707551" y="403031"/>
                  <a:pt x="3373120" y="392294"/>
                </a:cubicBezTo>
                <a:cubicBezTo>
                  <a:pt x="3038689" y="381557"/>
                  <a:pt x="2891998" y="391534"/>
                  <a:pt x="2573867" y="392294"/>
                </a:cubicBezTo>
                <a:cubicBezTo>
                  <a:pt x="2255736" y="393054"/>
                  <a:pt x="2099388" y="392859"/>
                  <a:pt x="1774613" y="392294"/>
                </a:cubicBezTo>
                <a:cubicBezTo>
                  <a:pt x="1449838" y="391729"/>
                  <a:pt x="1430436" y="407272"/>
                  <a:pt x="1341120" y="392294"/>
                </a:cubicBezTo>
                <a:cubicBezTo>
                  <a:pt x="1251804" y="377316"/>
                  <a:pt x="1108349" y="376882"/>
                  <a:pt x="907627" y="392294"/>
                </a:cubicBezTo>
                <a:cubicBezTo>
                  <a:pt x="706905" y="407706"/>
                  <a:pt x="424157" y="428861"/>
                  <a:pt x="0" y="392294"/>
                </a:cubicBezTo>
                <a:cubicBezTo>
                  <a:pt x="11184" y="226055"/>
                  <a:pt x="-17304" y="92912"/>
                  <a:pt x="0" y="0"/>
                </a:cubicBezTo>
                <a:close/>
              </a:path>
              <a:path w="12192000" h="392294" stroke="0" extrusionOk="0">
                <a:moveTo>
                  <a:pt x="0" y="0"/>
                </a:moveTo>
                <a:cubicBezTo>
                  <a:pt x="103503" y="-1369"/>
                  <a:pt x="270438" y="903"/>
                  <a:pt x="433493" y="0"/>
                </a:cubicBezTo>
                <a:cubicBezTo>
                  <a:pt x="596548" y="-903"/>
                  <a:pt x="723462" y="-2397"/>
                  <a:pt x="866987" y="0"/>
                </a:cubicBezTo>
                <a:cubicBezTo>
                  <a:pt x="1010512" y="2397"/>
                  <a:pt x="1369185" y="30149"/>
                  <a:pt x="1666240" y="0"/>
                </a:cubicBezTo>
                <a:cubicBezTo>
                  <a:pt x="1963295" y="-30149"/>
                  <a:pt x="2095159" y="29865"/>
                  <a:pt x="2343573" y="0"/>
                </a:cubicBezTo>
                <a:cubicBezTo>
                  <a:pt x="2591987" y="-29865"/>
                  <a:pt x="2780738" y="18342"/>
                  <a:pt x="3020907" y="0"/>
                </a:cubicBezTo>
                <a:cubicBezTo>
                  <a:pt x="3261076" y="-18342"/>
                  <a:pt x="3465560" y="3789"/>
                  <a:pt x="3698240" y="0"/>
                </a:cubicBezTo>
                <a:cubicBezTo>
                  <a:pt x="3930920" y="-3789"/>
                  <a:pt x="3925563" y="-14564"/>
                  <a:pt x="4009813" y="0"/>
                </a:cubicBezTo>
                <a:cubicBezTo>
                  <a:pt x="4094063" y="14564"/>
                  <a:pt x="4471176" y="17706"/>
                  <a:pt x="4687147" y="0"/>
                </a:cubicBezTo>
                <a:cubicBezTo>
                  <a:pt x="4903118" y="-17706"/>
                  <a:pt x="5368657" y="-17632"/>
                  <a:pt x="5608320" y="0"/>
                </a:cubicBezTo>
                <a:cubicBezTo>
                  <a:pt x="5847983" y="17632"/>
                  <a:pt x="6116667" y="37303"/>
                  <a:pt x="6529493" y="0"/>
                </a:cubicBezTo>
                <a:cubicBezTo>
                  <a:pt x="6942319" y="-37303"/>
                  <a:pt x="7009021" y="11478"/>
                  <a:pt x="7450667" y="0"/>
                </a:cubicBezTo>
                <a:cubicBezTo>
                  <a:pt x="7892313" y="-11478"/>
                  <a:pt x="8049799" y="-19216"/>
                  <a:pt x="8249920" y="0"/>
                </a:cubicBezTo>
                <a:cubicBezTo>
                  <a:pt x="8450041" y="19216"/>
                  <a:pt x="8604734" y="15580"/>
                  <a:pt x="8805333" y="0"/>
                </a:cubicBezTo>
                <a:cubicBezTo>
                  <a:pt x="9005932" y="-15580"/>
                  <a:pt x="9043137" y="-3052"/>
                  <a:pt x="9116907" y="0"/>
                </a:cubicBezTo>
                <a:cubicBezTo>
                  <a:pt x="9190677" y="3052"/>
                  <a:pt x="9543435" y="16600"/>
                  <a:pt x="9672320" y="0"/>
                </a:cubicBezTo>
                <a:cubicBezTo>
                  <a:pt x="9801205" y="-16600"/>
                  <a:pt x="9994484" y="-14545"/>
                  <a:pt x="10105813" y="0"/>
                </a:cubicBezTo>
                <a:cubicBezTo>
                  <a:pt x="10217142" y="14545"/>
                  <a:pt x="10658091" y="-27050"/>
                  <a:pt x="10905067" y="0"/>
                </a:cubicBezTo>
                <a:cubicBezTo>
                  <a:pt x="11152043" y="27050"/>
                  <a:pt x="11228278" y="-18923"/>
                  <a:pt x="11460480" y="0"/>
                </a:cubicBezTo>
                <a:cubicBezTo>
                  <a:pt x="11692682" y="18923"/>
                  <a:pt x="11987982" y="31101"/>
                  <a:pt x="12192000" y="0"/>
                </a:cubicBezTo>
                <a:cubicBezTo>
                  <a:pt x="12195086" y="129024"/>
                  <a:pt x="12189135" y="304488"/>
                  <a:pt x="12192000" y="392294"/>
                </a:cubicBezTo>
                <a:cubicBezTo>
                  <a:pt x="11861697" y="431543"/>
                  <a:pt x="11590815" y="436465"/>
                  <a:pt x="11270827" y="392294"/>
                </a:cubicBezTo>
                <a:cubicBezTo>
                  <a:pt x="10950839" y="348123"/>
                  <a:pt x="11102647" y="385619"/>
                  <a:pt x="10959253" y="392294"/>
                </a:cubicBezTo>
                <a:cubicBezTo>
                  <a:pt x="10815859" y="398969"/>
                  <a:pt x="10720181" y="396152"/>
                  <a:pt x="10525760" y="392294"/>
                </a:cubicBezTo>
                <a:cubicBezTo>
                  <a:pt x="10331339" y="388436"/>
                  <a:pt x="10223984" y="387344"/>
                  <a:pt x="9970347" y="392294"/>
                </a:cubicBezTo>
                <a:cubicBezTo>
                  <a:pt x="9716710" y="397244"/>
                  <a:pt x="9409352" y="347699"/>
                  <a:pt x="9049173" y="392294"/>
                </a:cubicBezTo>
                <a:cubicBezTo>
                  <a:pt x="8688994" y="436889"/>
                  <a:pt x="8552862" y="399881"/>
                  <a:pt x="8128000" y="392294"/>
                </a:cubicBezTo>
                <a:cubicBezTo>
                  <a:pt x="7703138" y="384707"/>
                  <a:pt x="7684018" y="384817"/>
                  <a:pt x="7572587" y="392294"/>
                </a:cubicBezTo>
                <a:cubicBezTo>
                  <a:pt x="7461156" y="399771"/>
                  <a:pt x="7228015" y="396004"/>
                  <a:pt x="7139093" y="392294"/>
                </a:cubicBezTo>
                <a:cubicBezTo>
                  <a:pt x="7050171" y="388584"/>
                  <a:pt x="6645417" y="377375"/>
                  <a:pt x="6461760" y="392294"/>
                </a:cubicBezTo>
                <a:cubicBezTo>
                  <a:pt x="6278103" y="407213"/>
                  <a:pt x="6092361" y="386035"/>
                  <a:pt x="5906347" y="392294"/>
                </a:cubicBezTo>
                <a:cubicBezTo>
                  <a:pt x="5720333" y="398553"/>
                  <a:pt x="5346186" y="388847"/>
                  <a:pt x="4985173" y="392294"/>
                </a:cubicBezTo>
                <a:cubicBezTo>
                  <a:pt x="4624160" y="395741"/>
                  <a:pt x="4756096" y="374703"/>
                  <a:pt x="4551680" y="392294"/>
                </a:cubicBezTo>
                <a:cubicBezTo>
                  <a:pt x="4347264" y="409885"/>
                  <a:pt x="4176575" y="368099"/>
                  <a:pt x="3874347" y="392294"/>
                </a:cubicBezTo>
                <a:cubicBezTo>
                  <a:pt x="3572119" y="416489"/>
                  <a:pt x="3473207" y="406534"/>
                  <a:pt x="3075093" y="392294"/>
                </a:cubicBezTo>
                <a:cubicBezTo>
                  <a:pt x="2676979" y="378054"/>
                  <a:pt x="2821824" y="379991"/>
                  <a:pt x="2641600" y="392294"/>
                </a:cubicBezTo>
                <a:cubicBezTo>
                  <a:pt x="2461376" y="404597"/>
                  <a:pt x="2135846" y="352147"/>
                  <a:pt x="1720427" y="392294"/>
                </a:cubicBezTo>
                <a:cubicBezTo>
                  <a:pt x="1305008" y="432441"/>
                  <a:pt x="1492352" y="399541"/>
                  <a:pt x="1286933" y="392294"/>
                </a:cubicBezTo>
                <a:cubicBezTo>
                  <a:pt x="1081514" y="385047"/>
                  <a:pt x="880257" y="417033"/>
                  <a:pt x="731520" y="392294"/>
                </a:cubicBezTo>
                <a:cubicBezTo>
                  <a:pt x="582783" y="367555"/>
                  <a:pt x="324828" y="419578"/>
                  <a:pt x="0" y="392294"/>
                </a:cubicBezTo>
                <a:cubicBezTo>
                  <a:pt x="-3480" y="290997"/>
                  <a:pt x="-8156" y="140234"/>
                  <a:pt x="0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73600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 dirty="0">
              <a:solidFill>
                <a:schemeClr val="tx1"/>
              </a:solidFill>
            </a:endParaRP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C243D6A4-90DD-FC77-45E0-74A2D18AF8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72138" y="221736"/>
            <a:ext cx="1642472" cy="680192"/>
          </a:xfrm>
          <a:prstGeom prst="rect">
            <a:avLst/>
          </a:prstGeom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38B4B87F-6134-63CA-3515-F34E070AA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310" y="1465271"/>
            <a:ext cx="6091518" cy="5277476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E680C416-30BF-6FB6-A736-8A8668529F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837" y="1466104"/>
            <a:ext cx="2238687" cy="485843"/>
          </a:xfrm>
          <a:prstGeom prst="rect">
            <a:avLst/>
          </a:prstGeom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F90DE4FC-3BE2-9E79-EBC1-9E41ADB57B08}"/>
              </a:ext>
            </a:extLst>
          </p:cNvPr>
          <p:cNvSpPr txBox="1"/>
          <p:nvPr/>
        </p:nvSpPr>
        <p:spPr>
          <a:xfrm>
            <a:off x="358646" y="931968"/>
            <a:ext cx="9547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UTM Avo" panose="02040603050506020204" pitchFamily="18" charset="0"/>
              </a:rPr>
              <a:t>ĐẶC TẢ USE-CASES</a:t>
            </a:r>
            <a:endParaRPr lang="vi-VN" sz="1600" dirty="0"/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7A29E79D-0F9C-C3EC-A58B-D9E71840077A}"/>
              </a:ext>
            </a:extLst>
          </p:cNvPr>
          <p:cNvSpPr txBox="1"/>
          <p:nvPr/>
        </p:nvSpPr>
        <p:spPr>
          <a:xfrm>
            <a:off x="7393021" y="944188"/>
            <a:ext cx="4440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UTM Avo" panose="02040603050506020204" pitchFamily="18" charset="0"/>
              </a:rPr>
              <a:t>USE-CASES SPECIFICATION</a:t>
            </a:r>
            <a:endParaRPr lang="vi-VN" sz="1400" dirty="0"/>
          </a:p>
        </p:txBody>
      </p:sp>
    </p:spTree>
    <p:extLst>
      <p:ext uri="{BB962C8B-B14F-4D97-AF65-F5344CB8AC3E}">
        <p14:creationId xmlns:p14="http://schemas.microsoft.com/office/powerpoint/2010/main" val="4119812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4D3B9-EC0D-826F-C012-BD46FC8B7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6E18F83F-FE8C-FAB5-3D7E-79CEFB85146B}"/>
              </a:ext>
            </a:extLst>
          </p:cNvPr>
          <p:cNvSpPr txBox="1"/>
          <p:nvPr/>
        </p:nvSpPr>
        <p:spPr>
          <a:xfrm>
            <a:off x="838200" y="269678"/>
            <a:ext cx="3939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D6313B"/>
                </a:solidFill>
                <a:latin typeface="UTM Avo" panose="02040603050506020204" pitchFamily="18" charset="0"/>
                <a:cs typeface="Segoe UI" panose="020B0502040204020203" pitchFamily="34" charset="0"/>
              </a:rPr>
              <a:t>ĐẠI HỌC BÁCH KHOA HÀ NỘI</a:t>
            </a:r>
          </a:p>
        </p:txBody>
      </p:sp>
      <p:pic>
        <p:nvPicPr>
          <p:cNvPr id="9" name="Picture 2" descr="Mẫu thiết kế logo trường Đại Học Bách Khoa Hà Nội Vector | Thiết kế logo,  Trường đại học, Đại học">
            <a:extLst>
              <a:ext uri="{FF2B5EF4-FFF2-40B4-BE49-F238E27FC236}">
                <a16:creationId xmlns:a16="http://schemas.microsoft.com/office/drawing/2014/main" id="{624D3B8D-BDF6-EEA4-E89E-EB6D1B927C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67"/>
          <a:stretch/>
        </p:blipFill>
        <p:spPr bwMode="auto">
          <a:xfrm>
            <a:off x="452837" y="270805"/>
            <a:ext cx="306717" cy="46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59E13341-62E4-B176-B458-0A0768BFCCD3}"/>
              </a:ext>
            </a:extLst>
          </p:cNvPr>
          <p:cNvSpPr txBox="1"/>
          <p:nvPr/>
        </p:nvSpPr>
        <p:spPr>
          <a:xfrm>
            <a:off x="833560" y="483678"/>
            <a:ext cx="35820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UTM Avo" panose="02040603050506020204" pitchFamily="18" charset="0"/>
                <a:cs typeface="Segoe UI" panose="020B0502040204020203" pitchFamily="34" charset="0"/>
              </a:rPr>
              <a:t>KHOA TOÁN – TIN</a:t>
            </a: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C70CC9A0-24F0-4CB6-06AB-6E69593493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72138" y="221736"/>
            <a:ext cx="1642472" cy="680192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43042037-1D8C-E254-5622-0BBA15A1DA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264" y="1450864"/>
            <a:ext cx="9440592" cy="5249008"/>
          </a:xfrm>
          <a:prstGeom prst="rect">
            <a:avLst/>
          </a:prstGeom>
        </p:spPr>
      </p:pic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76373229-AB39-D2E2-8004-FB91DD6C79C0}"/>
              </a:ext>
            </a:extLst>
          </p:cNvPr>
          <p:cNvSpPr/>
          <p:nvPr/>
        </p:nvSpPr>
        <p:spPr>
          <a:xfrm>
            <a:off x="0" y="901929"/>
            <a:ext cx="12192000" cy="392294"/>
          </a:xfrm>
          <a:custGeom>
            <a:avLst/>
            <a:gdLst>
              <a:gd name="connsiteX0" fmla="*/ 0 w 12192000"/>
              <a:gd name="connsiteY0" fmla="*/ 0 h 392294"/>
              <a:gd name="connsiteX1" fmla="*/ 311573 w 12192000"/>
              <a:gd name="connsiteY1" fmla="*/ 0 h 392294"/>
              <a:gd name="connsiteX2" fmla="*/ 623147 w 12192000"/>
              <a:gd name="connsiteY2" fmla="*/ 0 h 392294"/>
              <a:gd name="connsiteX3" fmla="*/ 1300480 w 12192000"/>
              <a:gd name="connsiteY3" fmla="*/ 0 h 392294"/>
              <a:gd name="connsiteX4" fmla="*/ 2099733 w 12192000"/>
              <a:gd name="connsiteY4" fmla="*/ 0 h 392294"/>
              <a:gd name="connsiteX5" fmla="*/ 2777067 w 12192000"/>
              <a:gd name="connsiteY5" fmla="*/ 0 h 392294"/>
              <a:gd name="connsiteX6" fmla="*/ 3698240 w 12192000"/>
              <a:gd name="connsiteY6" fmla="*/ 0 h 392294"/>
              <a:gd name="connsiteX7" fmla="*/ 4253653 w 12192000"/>
              <a:gd name="connsiteY7" fmla="*/ 0 h 392294"/>
              <a:gd name="connsiteX8" fmla="*/ 4930987 w 12192000"/>
              <a:gd name="connsiteY8" fmla="*/ 0 h 392294"/>
              <a:gd name="connsiteX9" fmla="*/ 5852160 w 12192000"/>
              <a:gd name="connsiteY9" fmla="*/ 0 h 392294"/>
              <a:gd name="connsiteX10" fmla="*/ 6773333 w 12192000"/>
              <a:gd name="connsiteY10" fmla="*/ 0 h 392294"/>
              <a:gd name="connsiteX11" fmla="*/ 7328747 w 12192000"/>
              <a:gd name="connsiteY11" fmla="*/ 0 h 392294"/>
              <a:gd name="connsiteX12" fmla="*/ 8006080 w 12192000"/>
              <a:gd name="connsiteY12" fmla="*/ 0 h 392294"/>
              <a:gd name="connsiteX13" fmla="*/ 8317653 w 12192000"/>
              <a:gd name="connsiteY13" fmla="*/ 0 h 392294"/>
              <a:gd name="connsiteX14" fmla="*/ 9238827 w 12192000"/>
              <a:gd name="connsiteY14" fmla="*/ 0 h 392294"/>
              <a:gd name="connsiteX15" fmla="*/ 9672320 w 12192000"/>
              <a:gd name="connsiteY15" fmla="*/ 0 h 392294"/>
              <a:gd name="connsiteX16" fmla="*/ 10593493 w 12192000"/>
              <a:gd name="connsiteY16" fmla="*/ 0 h 392294"/>
              <a:gd name="connsiteX17" fmla="*/ 11514667 w 12192000"/>
              <a:gd name="connsiteY17" fmla="*/ 0 h 392294"/>
              <a:gd name="connsiteX18" fmla="*/ 12192000 w 12192000"/>
              <a:gd name="connsiteY18" fmla="*/ 0 h 392294"/>
              <a:gd name="connsiteX19" fmla="*/ 12192000 w 12192000"/>
              <a:gd name="connsiteY19" fmla="*/ 392294 h 392294"/>
              <a:gd name="connsiteX20" fmla="*/ 11636587 w 12192000"/>
              <a:gd name="connsiteY20" fmla="*/ 392294 h 392294"/>
              <a:gd name="connsiteX21" fmla="*/ 11203093 w 12192000"/>
              <a:gd name="connsiteY21" fmla="*/ 392294 h 392294"/>
              <a:gd name="connsiteX22" fmla="*/ 10769600 w 12192000"/>
              <a:gd name="connsiteY22" fmla="*/ 392294 h 392294"/>
              <a:gd name="connsiteX23" fmla="*/ 10214187 w 12192000"/>
              <a:gd name="connsiteY23" fmla="*/ 392294 h 392294"/>
              <a:gd name="connsiteX24" fmla="*/ 9536853 w 12192000"/>
              <a:gd name="connsiteY24" fmla="*/ 392294 h 392294"/>
              <a:gd name="connsiteX25" fmla="*/ 9103360 w 12192000"/>
              <a:gd name="connsiteY25" fmla="*/ 392294 h 392294"/>
              <a:gd name="connsiteX26" fmla="*/ 8791787 w 12192000"/>
              <a:gd name="connsiteY26" fmla="*/ 392294 h 392294"/>
              <a:gd name="connsiteX27" fmla="*/ 8236373 w 12192000"/>
              <a:gd name="connsiteY27" fmla="*/ 392294 h 392294"/>
              <a:gd name="connsiteX28" fmla="*/ 7559040 w 12192000"/>
              <a:gd name="connsiteY28" fmla="*/ 392294 h 392294"/>
              <a:gd name="connsiteX29" fmla="*/ 7247467 w 12192000"/>
              <a:gd name="connsiteY29" fmla="*/ 392294 h 392294"/>
              <a:gd name="connsiteX30" fmla="*/ 6448213 w 12192000"/>
              <a:gd name="connsiteY30" fmla="*/ 392294 h 392294"/>
              <a:gd name="connsiteX31" fmla="*/ 5527040 w 12192000"/>
              <a:gd name="connsiteY31" fmla="*/ 392294 h 392294"/>
              <a:gd name="connsiteX32" fmla="*/ 4727787 w 12192000"/>
              <a:gd name="connsiteY32" fmla="*/ 392294 h 392294"/>
              <a:gd name="connsiteX33" fmla="*/ 4050453 w 12192000"/>
              <a:gd name="connsiteY33" fmla="*/ 392294 h 392294"/>
              <a:gd name="connsiteX34" fmla="*/ 3373120 w 12192000"/>
              <a:gd name="connsiteY34" fmla="*/ 392294 h 392294"/>
              <a:gd name="connsiteX35" fmla="*/ 2573867 w 12192000"/>
              <a:gd name="connsiteY35" fmla="*/ 392294 h 392294"/>
              <a:gd name="connsiteX36" fmla="*/ 1774613 w 12192000"/>
              <a:gd name="connsiteY36" fmla="*/ 392294 h 392294"/>
              <a:gd name="connsiteX37" fmla="*/ 1341120 w 12192000"/>
              <a:gd name="connsiteY37" fmla="*/ 392294 h 392294"/>
              <a:gd name="connsiteX38" fmla="*/ 907627 w 12192000"/>
              <a:gd name="connsiteY38" fmla="*/ 392294 h 392294"/>
              <a:gd name="connsiteX39" fmla="*/ 0 w 12192000"/>
              <a:gd name="connsiteY39" fmla="*/ 392294 h 392294"/>
              <a:gd name="connsiteX40" fmla="*/ 0 w 12192000"/>
              <a:gd name="connsiteY40" fmla="*/ 0 h 392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192000" h="392294" fill="none" extrusionOk="0">
                <a:moveTo>
                  <a:pt x="0" y="0"/>
                </a:moveTo>
                <a:cubicBezTo>
                  <a:pt x="105109" y="358"/>
                  <a:pt x="248222" y="11262"/>
                  <a:pt x="311573" y="0"/>
                </a:cubicBezTo>
                <a:cubicBezTo>
                  <a:pt x="374924" y="-11262"/>
                  <a:pt x="504372" y="-3497"/>
                  <a:pt x="623147" y="0"/>
                </a:cubicBezTo>
                <a:cubicBezTo>
                  <a:pt x="741922" y="3497"/>
                  <a:pt x="1097737" y="24656"/>
                  <a:pt x="1300480" y="0"/>
                </a:cubicBezTo>
                <a:cubicBezTo>
                  <a:pt x="1503223" y="-24656"/>
                  <a:pt x="1890293" y="29435"/>
                  <a:pt x="2099733" y="0"/>
                </a:cubicBezTo>
                <a:cubicBezTo>
                  <a:pt x="2309173" y="-29435"/>
                  <a:pt x="2468762" y="-22939"/>
                  <a:pt x="2777067" y="0"/>
                </a:cubicBezTo>
                <a:cubicBezTo>
                  <a:pt x="3085372" y="22939"/>
                  <a:pt x="3331390" y="15016"/>
                  <a:pt x="3698240" y="0"/>
                </a:cubicBezTo>
                <a:cubicBezTo>
                  <a:pt x="4065090" y="-15016"/>
                  <a:pt x="4061362" y="18826"/>
                  <a:pt x="4253653" y="0"/>
                </a:cubicBezTo>
                <a:cubicBezTo>
                  <a:pt x="4445944" y="-18826"/>
                  <a:pt x="4786136" y="30039"/>
                  <a:pt x="4930987" y="0"/>
                </a:cubicBezTo>
                <a:cubicBezTo>
                  <a:pt x="5075838" y="-30039"/>
                  <a:pt x="5526790" y="-36951"/>
                  <a:pt x="5852160" y="0"/>
                </a:cubicBezTo>
                <a:cubicBezTo>
                  <a:pt x="6177530" y="36951"/>
                  <a:pt x="6565808" y="29903"/>
                  <a:pt x="6773333" y="0"/>
                </a:cubicBezTo>
                <a:cubicBezTo>
                  <a:pt x="6980858" y="-29903"/>
                  <a:pt x="7126285" y="-6855"/>
                  <a:pt x="7328747" y="0"/>
                </a:cubicBezTo>
                <a:cubicBezTo>
                  <a:pt x="7531209" y="6855"/>
                  <a:pt x="7762672" y="13405"/>
                  <a:pt x="8006080" y="0"/>
                </a:cubicBezTo>
                <a:cubicBezTo>
                  <a:pt x="8249488" y="-13405"/>
                  <a:pt x="8193561" y="479"/>
                  <a:pt x="8317653" y="0"/>
                </a:cubicBezTo>
                <a:cubicBezTo>
                  <a:pt x="8441745" y="-479"/>
                  <a:pt x="8834906" y="-41995"/>
                  <a:pt x="9238827" y="0"/>
                </a:cubicBezTo>
                <a:cubicBezTo>
                  <a:pt x="9642748" y="41995"/>
                  <a:pt x="9470719" y="-2978"/>
                  <a:pt x="9672320" y="0"/>
                </a:cubicBezTo>
                <a:cubicBezTo>
                  <a:pt x="9873921" y="2978"/>
                  <a:pt x="10169475" y="-5323"/>
                  <a:pt x="10593493" y="0"/>
                </a:cubicBezTo>
                <a:cubicBezTo>
                  <a:pt x="11017511" y="5323"/>
                  <a:pt x="11069016" y="23226"/>
                  <a:pt x="11514667" y="0"/>
                </a:cubicBezTo>
                <a:cubicBezTo>
                  <a:pt x="11960318" y="-23226"/>
                  <a:pt x="11969208" y="-27832"/>
                  <a:pt x="12192000" y="0"/>
                </a:cubicBezTo>
                <a:cubicBezTo>
                  <a:pt x="12182363" y="92599"/>
                  <a:pt x="12177824" y="279605"/>
                  <a:pt x="12192000" y="392294"/>
                </a:cubicBezTo>
                <a:cubicBezTo>
                  <a:pt x="12025083" y="405316"/>
                  <a:pt x="11865070" y="418082"/>
                  <a:pt x="11636587" y="392294"/>
                </a:cubicBezTo>
                <a:cubicBezTo>
                  <a:pt x="11408104" y="366506"/>
                  <a:pt x="11408938" y="379175"/>
                  <a:pt x="11203093" y="392294"/>
                </a:cubicBezTo>
                <a:cubicBezTo>
                  <a:pt x="10997248" y="405413"/>
                  <a:pt x="10932872" y="385866"/>
                  <a:pt x="10769600" y="392294"/>
                </a:cubicBezTo>
                <a:cubicBezTo>
                  <a:pt x="10606328" y="398722"/>
                  <a:pt x="10481983" y="402025"/>
                  <a:pt x="10214187" y="392294"/>
                </a:cubicBezTo>
                <a:cubicBezTo>
                  <a:pt x="9946391" y="382563"/>
                  <a:pt x="9714827" y="421984"/>
                  <a:pt x="9536853" y="392294"/>
                </a:cubicBezTo>
                <a:cubicBezTo>
                  <a:pt x="9358879" y="362604"/>
                  <a:pt x="9278281" y="371819"/>
                  <a:pt x="9103360" y="392294"/>
                </a:cubicBezTo>
                <a:cubicBezTo>
                  <a:pt x="8928439" y="412769"/>
                  <a:pt x="8940762" y="381666"/>
                  <a:pt x="8791787" y="392294"/>
                </a:cubicBezTo>
                <a:cubicBezTo>
                  <a:pt x="8642812" y="402922"/>
                  <a:pt x="8485006" y="365688"/>
                  <a:pt x="8236373" y="392294"/>
                </a:cubicBezTo>
                <a:cubicBezTo>
                  <a:pt x="7987740" y="418900"/>
                  <a:pt x="7761124" y="359758"/>
                  <a:pt x="7559040" y="392294"/>
                </a:cubicBezTo>
                <a:cubicBezTo>
                  <a:pt x="7356956" y="424830"/>
                  <a:pt x="7394039" y="396979"/>
                  <a:pt x="7247467" y="392294"/>
                </a:cubicBezTo>
                <a:cubicBezTo>
                  <a:pt x="7100895" y="387609"/>
                  <a:pt x="6761286" y="381991"/>
                  <a:pt x="6448213" y="392294"/>
                </a:cubicBezTo>
                <a:cubicBezTo>
                  <a:pt x="6135140" y="402597"/>
                  <a:pt x="5962827" y="362506"/>
                  <a:pt x="5527040" y="392294"/>
                </a:cubicBezTo>
                <a:cubicBezTo>
                  <a:pt x="5091253" y="422082"/>
                  <a:pt x="4907488" y="377751"/>
                  <a:pt x="4727787" y="392294"/>
                </a:cubicBezTo>
                <a:cubicBezTo>
                  <a:pt x="4548086" y="406837"/>
                  <a:pt x="4316330" y="403390"/>
                  <a:pt x="4050453" y="392294"/>
                </a:cubicBezTo>
                <a:cubicBezTo>
                  <a:pt x="3784576" y="381198"/>
                  <a:pt x="3707551" y="403031"/>
                  <a:pt x="3373120" y="392294"/>
                </a:cubicBezTo>
                <a:cubicBezTo>
                  <a:pt x="3038689" y="381557"/>
                  <a:pt x="2891998" y="391534"/>
                  <a:pt x="2573867" y="392294"/>
                </a:cubicBezTo>
                <a:cubicBezTo>
                  <a:pt x="2255736" y="393054"/>
                  <a:pt x="2099388" y="392859"/>
                  <a:pt x="1774613" y="392294"/>
                </a:cubicBezTo>
                <a:cubicBezTo>
                  <a:pt x="1449838" y="391729"/>
                  <a:pt x="1430436" y="407272"/>
                  <a:pt x="1341120" y="392294"/>
                </a:cubicBezTo>
                <a:cubicBezTo>
                  <a:pt x="1251804" y="377316"/>
                  <a:pt x="1108349" y="376882"/>
                  <a:pt x="907627" y="392294"/>
                </a:cubicBezTo>
                <a:cubicBezTo>
                  <a:pt x="706905" y="407706"/>
                  <a:pt x="424157" y="428861"/>
                  <a:pt x="0" y="392294"/>
                </a:cubicBezTo>
                <a:cubicBezTo>
                  <a:pt x="11184" y="226055"/>
                  <a:pt x="-17304" y="92912"/>
                  <a:pt x="0" y="0"/>
                </a:cubicBezTo>
                <a:close/>
              </a:path>
              <a:path w="12192000" h="392294" stroke="0" extrusionOk="0">
                <a:moveTo>
                  <a:pt x="0" y="0"/>
                </a:moveTo>
                <a:cubicBezTo>
                  <a:pt x="103503" y="-1369"/>
                  <a:pt x="270438" y="903"/>
                  <a:pt x="433493" y="0"/>
                </a:cubicBezTo>
                <a:cubicBezTo>
                  <a:pt x="596548" y="-903"/>
                  <a:pt x="723462" y="-2397"/>
                  <a:pt x="866987" y="0"/>
                </a:cubicBezTo>
                <a:cubicBezTo>
                  <a:pt x="1010512" y="2397"/>
                  <a:pt x="1369185" y="30149"/>
                  <a:pt x="1666240" y="0"/>
                </a:cubicBezTo>
                <a:cubicBezTo>
                  <a:pt x="1963295" y="-30149"/>
                  <a:pt x="2095159" y="29865"/>
                  <a:pt x="2343573" y="0"/>
                </a:cubicBezTo>
                <a:cubicBezTo>
                  <a:pt x="2591987" y="-29865"/>
                  <a:pt x="2780738" y="18342"/>
                  <a:pt x="3020907" y="0"/>
                </a:cubicBezTo>
                <a:cubicBezTo>
                  <a:pt x="3261076" y="-18342"/>
                  <a:pt x="3465560" y="3789"/>
                  <a:pt x="3698240" y="0"/>
                </a:cubicBezTo>
                <a:cubicBezTo>
                  <a:pt x="3930920" y="-3789"/>
                  <a:pt x="3925563" y="-14564"/>
                  <a:pt x="4009813" y="0"/>
                </a:cubicBezTo>
                <a:cubicBezTo>
                  <a:pt x="4094063" y="14564"/>
                  <a:pt x="4471176" y="17706"/>
                  <a:pt x="4687147" y="0"/>
                </a:cubicBezTo>
                <a:cubicBezTo>
                  <a:pt x="4903118" y="-17706"/>
                  <a:pt x="5368657" y="-17632"/>
                  <a:pt x="5608320" y="0"/>
                </a:cubicBezTo>
                <a:cubicBezTo>
                  <a:pt x="5847983" y="17632"/>
                  <a:pt x="6116667" y="37303"/>
                  <a:pt x="6529493" y="0"/>
                </a:cubicBezTo>
                <a:cubicBezTo>
                  <a:pt x="6942319" y="-37303"/>
                  <a:pt x="7009021" y="11478"/>
                  <a:pt x="7450667" y="0"/>
                </a:cubicBezTo>
                <a:cubicBezTo>
                  <a:pt x="7892313" y="-11478"/>
                  <a:pt x="8049799" y="-19216"/>
                  <a:pt x="8249920" y="0"/>
                </a:cubicBezTo>
                <a:cubicBezTo>
                  <a:pt x="8450041" y="19216"/>
                  <a:pt x="8604734" y="15580"/>
                  <a:pt x="8805333" y="0"/>
                </a:cubicBezTo>
                <a:cubicBezTo>
                  <a:pt x="9005932" y="-15580"/>
                  <a:pt x="9043137" y="-3052"/>
                  <a:pt x="9116907" y="0"/>
                </a:cubicBezTo>
                <a:cubicBezTo>
                  <a:pt x="9190677" y="3052"/>
                  <a:pt x="9543435" y="16600"/>
                  <a:pt x="9672320" y="0"/>
                </a:cubicBezTo>
                <a:cubicBezTo>
                  <a:pt x="9801205" y="-16600"/>
                  <a:pt x="9994484" y="-14545"/>
                  <a:pt x="10105813" y="0"/>
                </a:cubicBezTo>
                <a:cubicBezTo>
                  <a:pt x="10217142" y="14545"/>
                  <a:pt x="10658091" y="-27050"/>
                  <a:pt x="10905067" y="0"/>
                </a:cubicBezTo>
                <a:cubicBezTo>
                  <a:pt x="11152043" y="27050"/>
                  <a:pt x="11228278" y="-18923"/>
                  <a:pt x="11460480" y="0"/>
                </a:cubicBezTo>
                <a:cubicBezTo>
                  <a:pt x="11692682" y="18923"/>
                  <a:pt x="11987982" y="31101"/>
                  <a:pt x="12192000" y="0"/>
                </a:cubicBezTo>
                <a:cubicBezTo>
                  <a:pt x="12195086" y="129024"/>
                  <a:pt x="12189135" y="304488"/>
                  <a:pt x="12192000" y="392294"/>
                </a:cubicBezTo>
                <a:cubicBezTo>
                  <a:pt x="11861697" y="431543"/>
                  <a:pt x="11590815" y="436465"/>
                  <a:pt x="11270827" y="392294"/>
                </a:cubicBezTo>
                <a:cubicBezTo>
                  <a:pt x="10950839" y="348123"/>
                  <a:pt x="11102647" y="385619"/>
                  <a:pt x="10959253" y="392294"/>
                </a:cubicBezTo>
                <a:cubicBezTo>
                  <a:pt x="10815859" y="398969"/>
                  <a:pt x="10720181" y="396152"/>
                  <a:pt x="10525760" y="392294"/>
                </a:cubicBezTo>
                <a:cubicBezTo>
                  <a:pt x="10331339" y="388436"/>
                  <a:pt x="10223984" y="387344"/>
                  <a:pt x="9970347" y="392294"/>
                </a:cubicBezTo>
                <a:cubicBezTo>
                  <a:pt x="9716710" y="397244"/>
                  <a:pt x="9409352" y="347699"/>
                  <a:pt x="9049173" y="392294"/>
                </a:cubicBezTo>
                <a:cubicBezTo>
                  <a:pt x="8688994" y="436889"/>
                  <a:pt x="8552862" y="399881"/>
                  <a:pt x="8128000" y="392294"/>
                </a:cubicBezTo>
                <a:cubicBezTo>
                  <a:pt x="7703138" y="384707"/>
                  <a:pt x="7684018" y="384817"/>
                  <a:pt x="7572587" y="392294"/>
                </a:cubicBezTo>
                <a:cubicBezTo>
                  <a:pt x="7461156" y="399771"/>
                  <a:pt x="7228015" y="396004"/>
                  <a:pt x="7139093" y="392294"/>
                </a:cubicBezTo>
                <a:cubicBezTo>
                  <a:pt x="7050171" y="388584"/>
                  <a:pt x="6645417" y="377375"/>
                  <a:pt x="6461760" y="392294"/>
                </a:cubicBezTo>
                <a:cubicBezTo>
                  <a:pt x="6278103" y="407213"/>
                  <a:pt x="6092361" y="386035"/>
                  <a:pt x="5906347" y="392294"/>
                </a:cubicBezTo>
                <a:cubicBezTo>
                  <a:pt x="5720333" y="398553"/>
                  <a:pt x="5346186" y="388847"/>
                  <a:pt x="4985173" y="392294"/>
                </a:cubicBezTo>
                <a:cubicBezTo>
                  <a:pt x="4624160" y="395741"/>
                  <a:pt x="4756096" y="374703"/>
                  <a:pt x="4551680" y="392294"/>
                </a:cubicBezTo>
                <a:cubicBezTo>
                  <a:pt x="4347264" y="409885"/>
                  <a:pt x="4176575" y="368099"/>
                  <a:pt x="3874347" y="392294"/>
                </a:cubicBezTo>
                <a:cubicBezTo>
                  <a:pt x="3572119" y="416489"/>
                  <a:pt x="3473207" y="406534"/>
                  <a:pt x="3075093" y="392294"/>
                </a:cubicBezTo>
                <a:cubicBezTo>
                  <a:pt x="2676979" y="378054"/>
                  <a:pt x="2821824" y="379991"/>
                  <a:pt x="2641600" y="392294"/>
                </a:cubicBezTo>
                <a:cubicBezTo>
                  <a:pt x="2461376" y="404597"/>
                  <a:pt x="2135846" y="352147"/>
                  <a:pt x="1720427" y="392294"/>
                </a:cubicBezTo>
                <a:cubicBezTo>
                  <a:pt x="1305008" y="432441"/>
                  <a:pt x="1492352" y="399541"/>
                  <a:pt x="1286933" y="392294"/>
                </a:cubicBezTo>
                <a:cubicBezTo>
                  <a:pt x="1081514" y="385047"/>
                  <a:pt x="880257" y="417033"/>
                  <a:pt x="731520" y="392294"/>
                </a:cubicBezTo>
                <a:cubicBezTo>
                  <a:pt x="582783" y="367555"/>
                  <a:pt x="324828" y="419578"/>
                  <a:pt x="0" y="392294"/>
                </a:cubicBezTo>
                <a:cubicBezTo>
                  <a:pt x="-3480" y="290997"/>
                  <a:pt x="-8156" y="140234"/>
                  <a:pt x="0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73600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 dirty="0">
              <a:solidFill>
                <a:schemeClr val="tx1"/>
              </a:solidFill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ABEA4CF5-2957-45CE-078C-9B55AAB1D8E4}"/>
              </a:ext>
            </a:extLst>
          </p:cNvPr>
          <p:cNvSpPr txBox="1"/>
          <p:nvPr/>
        </p:nvSpPr>
        <p:spPr>
          <a:xfrm>
            <a:off x="358646" y="931968"/>
            <a:ext cx="9547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UTM Avo" panose="02040603050506020204" pitchFamily="18" charset="0"/>
              </a:rPr>
              <a:t>ĐẶC TẢ USE-CASES</a:t>
            </a:r>
            <a:endParaRPr lang="vi-VN" sz="1600" dirty="0"/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DC76ABAC-7A60-E208-1585-3A72A0275B0B}"/>
              </a:ext>
            </a:extLst>
          </p:cNvPr>
          <p:cNvSpPr txBox="1"/>
          <p:nvPr/>
        </p:nvSpPr>
        <p:spPr>
          <a:xfrm>
            <a:off x="7393021" y="944188"/>
            <a:ext cx="4440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UTM Avo" panose="02040603050506020204" pitchFamily="18" charset="0"/>
              </a:rPr>
              <a:t>USE-CASES SPECIFICATION</a:t>
            </a:r>
            <a:endParaRPr lang="vi-VN" sz="1400" dirty="0"/>
          </a:p>
        </p:txBody>
      </p:sp>
    </p:spTree>
    <p:extLst>
      <p:ext uri="{BB962C8B-B14F-4D97-AF65-F5344CB8AC3E}">
        <p14:creationId xmlns:p14="http://schemas.microsoft.com/office/powerpoint/2010/main" val="3414146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2C115-51F4-BCD6-5E25-5783B41F1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B9C7F616-0658-9055-6930-A37433567FE8}"/>
              </a:ext>
            </a:extLst>
          </p:cNvPr>
          <p:cNvSpPr txBox="1"/>
          <p:nvPr/>
        </p:nvSpPr>
        <p:spPr>
          <a:xfrm>
            <a:off x="838200" y="269678"/>
            <a:ext cx="3939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D6313B"/>
                </a:solidFill>
                <a:latin typeface="UTM Avo" panose="02040603050506020204" pitchFamily="18" charset="0"/>
                <a:cs typeface="Segoe UI" panose="020B0502040204020203" pitchFamily="34" charset="0"/>
              </a:rPr>
              <a:t>ĐẠI HỌC BÁCH KHOA HÀ NỘI</a:t>
            </a:r>
          </a:p>
        </p:txBody>
      </p:sp>
      <p:pic>
        <p:nvPicPr>
          <p:cNvPr id="9" name="Picture 2" descr="Mẫu thiết kế logo trường Đại Học Bách Khoa Hà Nội Vector | Thiết kế logo,  Trường đại học, Đại học">
            <a:extLst>
              <a:ext uri="{FF2B5EF4-FFF2-40B4-BE49-F238E27FC236}">
                <a16:creationId xmlns:a16="http://schemas.microsoft.com/office/drawing/2014/main" id="{A2DCC8D0-12E1-CDF5-070C-956E37BA3B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67"/>
          <a:stretch/>
        </p:blipFill>
        <p:spPr bwMode="auto">
          <a:xfrm>
            <a:off x="452837" y="270805"/>
            <a:ext cx="306717" cy="46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442837D5-7243-B7C2-A2CC-3E853170852F}"/>
              </a:ext>
            </a:extLst>
          </p:cNvPr>
          <p:cNvSpPr txBox="1"/>
          <p:nvPr/>
        </p:nvSpPr>
        <p:spPr>
          <a:xfrm>
            <a:off x="833560" y="483678"/>
            <a:ext cx="35820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UTM Avo" panose="02040603050506020204" pitchFamily="18" charset="0"/>
                <a:cs typeface="Segoe UI" panose="020B0502040204020203" pitchFamily="34" charset="0"/>
              </a:rPr>
              <a:t>KHOA TOÁN – TIN</a:t>
            </a: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7A38B695-4D21-AE59-74E7-6B9BFC24B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72138" y="221736"/>
            <a:ext cx="1642472" cy="680192"/>
          </a:xfrm>
          <a:prstGeom prst="rect">
            <a:avLst/>
          </a:prstGeom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E9DDD5EA-E477-3A0E-90C3-73EC831CE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1440" y="1709497"/>
            <a:ext cx="9269119" cy="3439005"/>
          </a:xfrm>
          <a:prstGeom prst="rect">
            <a:avLst/>
          </a:prstGeom>
        </p:spPr>
      </p:pic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62F5AF88-41B7-CE8C-7321-71EEE5C907A0}"/>
              </a:ext>
            </a:extLst>
          </p:cNvPr>
          <p:cNvSpPr/>
          <p:nvPr/>
        </p:nvSpPr>
        <p:spPr>
          <a:xfrm>
            <a:off x="0" y="901929"/>
            <a:ext cx="12192000" cy="392294"/>
          </a:xfrm>
          <a:custGeom>
            <a:avLst/>
            <a:gdLst>
              <a:gd name="connsiteX0" fmla="*/ 0 w 12192000"/>
              <a:gd name="connsiteY0" fmla="*/ 0 h 392294"/>
              <a:gd name="connsiteX1" fmla="*/ 311573 w 12192000"/>
              <a:gd name="connsiteY1" fmla="*/ 0 h 392294"/>
              <a:gd name="connsiteX2" fmla="*/ 623147 w 12192000"/>
              <a:gd name="connsiteY2" fmla="*/ 0 h 392294"/>
              <a:gd name="connsiteX3" fmla="*/ 1300480 w 12192000"/>
              <a:gd name="connsiteY3" fmla="*/ 0 h 392294"/>
              <a:gd name="connsiteX4" fmla="*/ 2099733 w 12192000"/>
              <a:gd name="connsiteY4" fmla="*/ 0 h 392294"/>
              <a:gd name="connsiteX5" fmla="*/ 2777067 w 12192000"/>
              <a:gd name="connsiteY5" fmla="*/ 0 h 392294"/>
              <a:gd name="connsiteX6" fmla="*/ 3698240 w 12192000"/>
              <a:gd name="connsiteY6" fmla="*/ 0 h 392294"/>
              <a:gd name="connsiteX7" fmla="*/ 4253653 w 12192000"/>
              <a:gd name="connsiteY7" fmla="*/ 0 h 392294"/>
              <a:gd name="connsiteX8" fmla="*/ 4930987 w 12192000"/>
              <a:gd name="connsiteY8" fmla="*/ 0 h 392294"/>
              <a:gd name="connsiteX9" fmla="*/ 5852160 w 12192000"/>
              <a:gd name="connsiteY9" fmla="*/ 0 h 392294"/>
              <a:gd name="connsiteX10" fmla="*/ 6773333 w 12192000"/>
              <a:gd name="connsiteY10" fmla="*/ 0 h 392294"/>
              <a:gd name="connsiteX11" fmla="*/ 7328747 w 12192000"/>
              <a:gd name="connsiteY11" fmla="*/ 0 h 392294"/>
              <a:gd name="connsiteX12" fmla="*/ 8006080 w 12192000"/>
              <a:gd name="connsiteY12" fmla="*/ 0 h 392294"/>
              <a:gd name="connsiteX13" fmla="*/ 8317653 w 12192000"/>
              <a:gd name="connsiteY13" fmla="*/ 0 h 392294"/>
              <a:gd name="connsiteX14" fmla="*/ 9238827 w 12192000"/>
              <a:gd name="connsiteY14" fmla="*/ 0 h 392294"/>
              <a:gd name="connsiteX15" fmla="*/ 9672320 w 12192000"/>
              <a:gd name="connsiteY15" fmla="*/ 0 h 392294"/>
              <a:gd name="connsiteX16" fmla="*/ 10593493 w 12192000"/>
              <a:gd name="connsiteY16" fmla="*/ 0 h 392294"/>
              <a:gd name="connsiteX17" fmla="*/ 11514667 w 12192000"/>
              <a:gd name="connsiteY17" fmla="*/ 0 h 392294"/>
              <a:gd name="connsiteX18" fmla="*/ 12192000 w 12192000"/>
              <a:gd name="connsiteY18" fmla="*/ 0 h 392294"/>
              <a:gd name="connsiteX19" fmla="*/ 12192000 w 12192000"/>
              <a:gd name="connsiteY19" fmla="*/ 392294 h 392294"/>
              <a:gd name="connsiteX20" fmla="*/ 11636587 w 12192000"/>
              <a:gd name="connsiteY20" fmla="*/ 392294 h 392294"/>
              <a:gd name="connsiteX21" fmla="*/ 11203093 w 12192000"/>
              <a:gd name="connsiteY21" fmla="*/ 392294 h 392294"/>
              <a:gd name="connsiteX22" fmla="*/ 10769600 w 12192000"/>
              <a:gd name="connsiteY22" fmla="*/ 392294 h 392294"/>
              <a:gd name="connsiteX23" fmla="*/ 10214187 w 12192000"/>
              <a:gd name="connsiteY23" fmla="*/ 392294 h 392294"/>
              <a:gd name="connsiteX24" fmla="*/ 9536853 w 12192000"/>
              <a:gd name="connsiteY24" fmla="*/ 392294 h 392294"/>
              <a:gd name="connsiteX25" fmla="*/ 9103360 w 12192000"/>
              <a:gd name="connsiteY25" fmla="*/ 392294 h 392294"/>
              <a:gd name="connsiteX26" fmla="*/ 8791787 w 12192000"/>
              <a:gd name="connsiteY26" fmla="*/ 392294 h 392294"/>
              <a:gd name="connsiteX27" fmla="*/ 8236373 w 12192000"/>
              <a:gd name="connsiteY27" fmla="*/ 392294 h 392294"/>
              <a:gd name="connsiteX28" fmla="*/ 7559040 w 12192000"/>
              <a:gd name="connsiteY28" fmla="*/ 392294 h 392294"/>
              <a:gd name="connsiteX29" fmla="*/ 7247467 w 12192000"/>
              <a:gd name="connsiteY29" fmla="*/ 392294 h 392294"/>
              <a:gd name="connsiteX30" fmla="*/ 6448213 w 12192000"/>
              <a:gd name="connsiteY30" fmla="*/ 392294 h 392294"/>
              <a:gd name="connsiteX31" fmla="*/ 5527040 w 12192000"/>
              <a:gd name="connsiteY31" fmla="*/ 392294 h 392294"/>
              <a:gd name="connsiteX32" fmla="*/ 4727787 w 12192000"/>
              <a:gd name="connsiteY32" fmla="*/ 392294 h 392294"/>
              <a:gd name="connsiteX33" fmla="*/ 4050453 w 12192000"/>
              <a:gd name="connsiteY33" fmla="*/ 392294 h 392294"/>
              <a:gd name="connsiteX34" fmla="*/ 3373120 w 12192000"/>
              <a:gd name="connsiteY34" fmla="*/ 392294 h 392294"/>
              <a:gd name="connsiteX35" fmla="*/ 2573867 w 12192000"/>
              <a:gd name="connsiteY35" fmla="*/ 392294 h 392294"/>
              <a:gd name="connsiteX36" fmla="*/ 1774613 w 12192000"/>
              <a:gd name="connsiteY36" fmla="*/ 392294 h 392294"/>
              <a:gd name="connsiteX37" fmla="*/ 1341120 w 12192000"/>
              <a:gd name="connsiteY37" fmla="*/ 392294 h 392294"/>
              <a:gd name="connsiteX38" fmla="*/ 907627 w 12192000"/>
              <a:gd name="connsiteY38" fmla="*/ 392294 h 392294"/>
              <a:gd name="connsiteX39" fmla="*/ 0 w 12192000"/>
              <a:gd name="connsiteY39" fmla="*/ 392294 h 392294"/>
              <a:gd name="connsiteX40" fmla="*/ 0 w 12192000"/>
              <a:gd name="connsiteY40" fmla="*/ 0 h 392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192000" h="392294" fill="none" extrusionOk="0">
                <a:moveTo>
                  <a:pt x="0" y="0"/>
                </a:moveTo>
                <a:cubicBezTo>
                  <a:pt x="105109" y="358"/>
                  <a:pt x="248222" y="11262"/>
                  <a:pt x="311573" y="0"/>
                </a:cubicBezTo>
                <a:cubicBezTo>
                  <a:pt x="374924" y="-11262"/>
                  <a:pt x="504372" y="-3497"/>
                  <a:pt x="623147" y="0"/>
                </a:cubicBezTo>
                <a:cubicBezTo>
                  <a:pt x="741922" y="3497"/>
                  <a:pt x="1097737" y="24656"/>
                  <a:pt x="1300480" y="0"/>
                </a:cubicBezTo>
                <a:cubicBezTo>
                  <a:pt x="1503223" y="-24656"/>
                  <a:pt x="1890293" y="29435"/>
                  <a:pt x="2099733" y="0"/>
                </a:cubicBezTo>
                <a:cubicBezTo>
                  <a:pt x="2309173" y="-29435"/>
                  <a:pt x="2468762" y="-22939"/>
                  <a:pt x="2777067" y="0"/>
                </a:cubicBezTo>
                <a:cubicBezTo>
                  <a:pt x="3085372" y="22939"/>
                  <a:pt x="3331390" y="15016"/>
                  <a:pt x="3698240" y="0"/>
                </a:cubicBezTo>
                <a:cubicBezTo>
                  <a:pt x="4065090" y="-15016"/>
                  <a:pt x="4061362" y="18826"/>
                  <a:pt x="4253653" y="0"/>
                </a:cubicBezTo>
                <a:cubicBezTo>
                  <a:pt x="4445944" y="-18826"/>
                  <a:pt x="4786136" y="30039"/>
                  <a:pt x="4930987" y="0"/>
                </a:cubicBezTo>
                <a:cubicBezTo>
                  <a:pt x="5075838" y="-30039"/>
                  <a:pt x="5526790" y="-36951"/>
                  <a:pt x="5852160" y="0"/>
                </a:cubicBezTo>
                <a:cubicBezTo>
                  <a:pt x="6177530" y="36951"/>
                  <a:pt x="6565808" y="29903"/>
                  <a:pt x="6773333" y="0"/>
                </a:cubicBezTo>
                <a:cubicBezTo>
                  <a:pt x="6980858" y="-29903"/>
                  <a:pt x="7126285" y="-6855"/>
                  <a:pt x="7328747" y="0"/>
                </a:cubicBezTo>
                <a:cubicBezTo>
                  <a:pt x="7531209" y="6855"/>
                  <a:pt x="7762672" y="13405"/>
                  <a:pt x="8006080" y="0"/>
                </a:cubicBezTo>
                <a:cubicBezTo>
                  <a:pt x="8249488" y="-13405"/>
                  <a:pt x="8193561" y="479"/>
                  <a:pt x="8317653" y="0"/>
                </a:cubicBezTo>
                <a:cubicBezTo>
                  <a:pt x="8441745" y="-479"/>
                  <a:pt x="8834906" y="-41995"/>
                  <a:pt x="9238827" y="0"/>
                </a:cubicBezTo>
                <a:cubicBezTo>
                  <a:pt x="9642748" y="41995"/>
                  <a:pt x="9470719" y="-2978"/>
                  <a:pt x="9672320" y="0"/>
                </a:cubicBezTo>
                <a:cubicBezTo>
                  <a:pt x="9873921" y="2978"/>
                  <a:pt x="10169475" y="-5323"/>
                  <a:pt x="10593493" y="0"/>
                </a:cubicBezTo>
                <a:cubicBezTo>
                  <a:pt x="11017511" y="5323"/>
                  <a:pt x="11069016" y="23226"/>
                  <a:pt x="11514667" y="0"/>
                </a:cubicBezTo>
                <a:cubicBezTo>
                  <a:pt x="11960318" y="-23226"/>
                  <a:pt x="11969208" y="-27832"/>
                  <a:pt x="12192000" y="0"/>
                </a:cubicBezTo>
                <a:cubicBezTo>
                  <a:pt x="12182363" y="92599"/>
                  <a:pt x="12177824" y="279605"/>
                  <a:pt x="12192000" y="392294"/>
                </a:cubicBezTo>
                <a:cubicBezTo>
                  <a:pt x="12025083" y="405316"/>
                  <a:pt x="11865070" y="418082"/>
                  <a:pt x="11636587" y="392294"/>
                </a:cubicBezTo>
                <a:cubicBezTo>
                  <a:pt x="11408104" y="366506"/>
                  <a:pt x="11408938" y="379175"/>
                  <a:pt x="11203093" y="392294"/>
                </a:cubicBezTo>
                <a:cubicBezTo>
                  <a:pt x="10997248" y="405413"/>
                  <a:pt x="10932872" y="385866"/>
                  <a:pt x="10769600" y="392294"/>
                </a:cubicBezTo>
                <a:cubicBezTo>
                  <a:pt x="10606328" y="398722"/>
                  <a:pt x="10481983" y="402025"/>
                  <a:pt x="10214187" y="392294"/>
                </a:cubicBezTo>
                <a:cubicBezTo>
                  <a:pt x="9946391" y="382563"/>
                  <a:pt x="9714827" y="421984"/>
                  <a:pt x="9536853" y="392294"/>
                </a:cubicBezTo>
                <a:cubicBezTo>
                  <a:pt x="9358879" y="362604"/>
                  <a:pt x="9278281" y="371819"/>
                  <a:pt x="9103360" y="392294"/>
                </a:cubicBezTo>
                <a:cubicBezTo>
                  <a:pt x="8928439" y="412769"/>
                  <a:pt x="8940762" y="381666"/>
                  <a:pt x="8791787" y="392294"/>
                </a:cubicBezTo>
                <a:cubicBezTo>
                  <a:pt x="8642812" y="402922"/>
                  <a:pt x="8485006" y="365688"/>
                  <a:pt x="8236373" y="392294"/>
                </a:cubicBezTo>
                <a:cubicBezTo>
                  <a:pt x="7987740" y="418900"/>
                  <a:pt x="7761124" y="359758"/>
                  <a:pt x="7559040" y="392294"/>
                </a:cubicBezTo>
                <a:cubicBezTo>
                  <a:pt x="7356956" y="424830"/>
                  <a:pt x="7394039" y="396979"/>
                  <a:pt x="7247467" y="392294"/>
                </a:cubicBezTo>
                <a:cubicBezTo>
                  <a:pt x="7100895" y="387609"/>
                  <a:pt x="6761286" y="381991"/>
                  <a:pt x="6448213" y="392294"/>
                </a:cubicBezTo>
                <a:cubicBezTo>
                  <a:pt x="6135140" y="402597"/>
                  <a:pt x="5962827" y="362506"/>
                  <a:pt x="5527040" y="392294"/>
                </a:cubicBezTo>
                <a:cubicBezTo>
                  <a:pt x="5091253" y="422082"/>
                  <a:pt x="4907488" y="377751"/>
                  <a:pt x="4727787" y="392294"/>
                </a:cubicBezTo>
                <a:cubicBezTo>
                  <a:pt x="4548086" y="406837"/>
                  <a:pt x="4316330" y="403390"/>
                  <a:pt x="4050453" y="392294"/>
                </a:cubicBezTo>
                <a:cubicBezTo>
                  <a:pt x="3784576" y="381198"/>
                  <a:pt x="3707551" y="403031"/>
                  <a:pt x="3373120" y="392294"/>
                </a:cubicBezTo>
                <a:cubicBezTo>
                  <a:pt x="3038689" y="381557"/>
                  <a:pt x="2891998" y="391534"/>
                  <a:pt x="2573867" y="392294"/>
                </a:cubicBezTo>
                <a:cubicBezTo>
                  <a:pt x="2255736" y="393054"/>
                  <a:pt x="2099388" y="392859"/>
                  <a:pt x="1774613" y="392294"/>
                </a:cubicBezTo>
                <a:cubicBezTo>
                  <a:pt x="1449838" y="391729"/>
                  <a:pt x="1430436" y="407272"/>
                  <a:pt x="1341120" y="392294"/>
                </a:cubicBezTo>
                <a:cubicBezTo>
                  <a:pt x="1251804" y="377316"/>
                  <a:pt x="1108349" y="376882"/>
                  <a:pt x="907627" y="392294"/>
                </a:cubicBezTo>
                <a:cubicBezTo>
                  <a:pt x="706905" y="407706"/>
                  <a:pt x="424157" y="428861"/>
                  <a:pt x="0" y="392294"/>
                </a:cubicBezTo>
                <a:cubicBezTo>
                  <a:pt x="11184" y="226055"/>
                  <a:pt x="-17304" y="92912"/>
                  <a:pt x="0" y="0"/>
                </a:cubicBezTo>
                <a:close/>
              </a:path>
              <a:path w="12192000" h="392294" stroke="0" extrusionOk="0">
                <a:moveTo>
                  <a:pt x="0" y="0"/>
                </a:moveTo>
                <a:cubicBezTo>
                  <a:pt x="103503" y="-1369"/>
                  <a:pt x="270438" y="903"/>
                  <a:pt x="433493" y="0"/>
                </a:cubicBezTo>
                <a:cubicBezTo>
                  <a:pt x="596548" y="-903"/>
                  <a:pt x="723462" y="-2397"/>
                  <a:pt x="866987" y="0"/>
                </a:cubicBezTo>
                <a:cubicBezTo>
                  <a:pt x="1010512" y="2397"/>
                  <a:pt x="1369185" y="30149"/>
                  <a:pt x="1666240" y="0"/>
                </a:cubicBezTo>
                <a:cubicBezTo>
                  <a:pt x="1963295" y="-30149"/>
                  <a:pt x="2095159" y="29865"/>
                  <a:pt x="2343573" y="0"/>
                </a:cubicBezTo>
                <a:cubicBezTo>
                  <a:pt x="2591987" y="-29865"/>
                  <a:pt x="2780738" y="18342"/>
                  <a:pt x="3020907" y="0"/>
                </a:cubicBezTo>
                <a:cubicBezTo>
                  <a:pt x="3261076" y="-18342"/>
                  <a:pt x="3465560" y="3789"/>
                  <a:pt x="3698240" y="0"/>
                </a:cubicBezTo>
                <a:cubicBezTo>
                  <a:pt x="3930920" y="-3789"/>
                  <a:pt x="3925563" y="-14564"/>
                  <a:pt x="4009813" y="0"/>
                </a:cubicBezTo>
                <a:cubicBezTo>
                  <a:pt x="4094063" y="14564"/>
                  <a:pt x="4471176" y="17706"/>
                  <a:pt x="4687147" y="0"/>
                </a:cubicBezTo>
                <a:cubicBezTo>
                  <a:pt x="4903118" y="-17706"/>
                  <a:pt x="5368657" y="-17632"/>
                  <a:pt x="5608320" y="0"/>
                </a:cubicBezTo>
                <a:cubicBezTo>
                  <a:pt x="5847983" y="17632"/>
                  <a:pt x="6116667" y="37303"/>
                  <a:pt x="6529493" y="0"/>
                </a:cubicBezTo>
                <a:cubicBezTo>
                  <a:pt x="6942319" y="-37303"/>
                  <a:pt x="7009021" y="11478"/>
                  <a:pt x="7450667" y="0"/>
                </a:cubicBezTo>
                <a:cubicBezTo>
                  <a:pt x="7892313" y="-11478"/>
                  <a:pt x="8049799" y="-19216"/>
                  <a:pt x="8249920" y="0"/>
                </a:cubicBezTo>
                <a:cubicBezTo>
                  <a:pt x="8450041" y="19216"/>
                  <a:pt x="8604734" y="15580"/>
                  <a:pt x="8805333" y="0"/>
                </a:cubicBezTo>
                <a:cubicBezTo>
                  <a:pt x="9005932" y="-15580"/>
                  <a:pt x="9043137" y="-3052"/>
                  <a:pt x="9116907" y="0"/>
                </a:cubicBezTo>
                <a:cubicBezTo>
                  <a:pt x="9190677" y="3052"/>
                  <a:pt x="9543435" y="16600"/>
                  <a:pt x="9672320" y="0"/>
                </a:cubicBezTo>
                <a:cubicBezTo>
                  <a:pt x="9801205" y="-16600"/>
                  <a:pt x="9994484" y="-14545"/>
                  <a:pt x="10105813" y="0"/>
                </a:cubicBezTo>
                <a:cubicBezTo>
                  <a:pt x="10217142" y="14545"/>
                  <a:pt x="10658091" y="-27050"/>
                  <a:pt x="10905067" y="0"/>
                </a:cubicBezTo>
                <a:cubicBezTo>
                  <a:pt x="11152043" y="27050"/>
                  <a:pt x="11228278" y="-18923"/>
                  <a:pt x="11460480" y="0"/>
                </a:cubicBezTo>
                <a:cubicBezTo>
                  <a:pt x="11692682" y="18923"/>
                  <a:pt x="11987982" y="31101"/>
                  <a:pt x="12192000" y="0"/>
                </a:cubicBezTo>
                <a:cubicBezTo>
                  <a:pt x="12195086" y="129024"/>
                  <a:pt x="12189135" y="304488"/>
                  <a:pt x="12192000" y="392294"/>
                </a:cubicBezTo>
                <a:cubicBezTo>
                  <a:pt x="11861697" y="431543"/>
                  <a:pt x="11590815" y="436465"/>
                  <a:pt x="11270827" y="392294"/>
                </a:cubicBezTo>
                <a:cubicBezTo>
                  <a:pt x="10950839" y="348123"/>
                  <a:pt x="11102647" y="385619"/>
                  <a:pt x="10959253" y="392294"/>
                </a:cubicBezTo>
                <a:cubicBezTo>
                  <a:pt x="10815859" y="398969"/>
                  <a:pt x="10720181" y="396152"/>
                  <a:pt x="10525760" y="392294"/>
                </a:cubicBezTo>
                <a:cubicBezTo>
                  <a:pt x="10331339" y="388436"/>
                  <a:pt x="10223984" y="387344"/>
                  <a:pt x="9970347" y="392294"/>
                </a:cubicBezTo>
                <a:cubicBezTo>
                  <a:pt x="9716710" y="397244"/>
                  <a:pt x="9409352" y="347699"/>
                  <a:pt x="9049173" y="392294"/>
                </a:cubicBezTo>
                <a:cubicBezTo>
                  <a:pt x="8688994" y="436889"/>
                  <a:pt x="8552862" y="399881"/>
                  <a:pt x="8128000" y="392294"/>
                </a:cubicBezTo>
                <a:cubicBezTo>
                  <a:pt x="7703138" y="384707"/>
                  <a:pt x="7684018" y="384817"/>
                  <a:pt x="7572587" y="392294"/>
                </a:cubicBezTo>
                <a:cubicBezTo>
                  <a:pt x="7461156" y="399771"/>
                  <a:pt x="7228015" y="396004"/>
                  <a:pt x="7139093" y="392294"/>
                </a:cubicBezTo>
                <a:cubicBezTo>
                  <a:pt x="7050171" y="388584"/>
                  <a:pt x="6645417" y="377375"/>
                  <a:pt x="6461760" y="392294"/>
                </a:cubicBezTo>
                <a:cubicBezTo>
                  <a:pt x="6278103" y="407213"/>
                  <a:pt x="6092361" y="386035"/>
                  <a:pt x="5906347" y="392294"/>
                </a:cubicBezTo>
                <a:cubicBezTo>
                  <a:pt x="5720333" y="398553"/>
                  <a:pt x="5346186" y="388847"/>
                  <a:pt x="4985173" y="392294"/>
                </a:cubicBezTo>
                <a:cubicBezTo>
                  <a:pt x="4624160" y="395741"/>
                  <a:pt x="4756096" y="374703"/>
                  <a:pt x="4551680" y="392294"/>
                </a:cubicBezTo>
                <a:cubicBezTo>
                  <a:pt x="4347264" y="409885"/>
                  <a:pt x="4176575" y="368099"/>
                  <a:pt x="3874347" y="392294"/>
                </a:cubicBezTo>
                <a:cubicBezTo>
                  <a:pt x="3572119" y="416489"/>
                  <a:pt x="3473207" y="406534"/>
                  <a:pt x="3075093" y="392294"/>
                </a:cubicBezTo>
                <a:cubicBezTo>
                  <a:pt x="2676979" y="378054"/>
                  <a:pt x="2821824" y="379991"/>
                  <a:pt x="2641600" y="392294"/>
                </a:cubicBezTo>
                <a:cubicBezTo>
                  <a:pt x="2461376" y="404597"/>
                  <a:pt x="2135846" y="352147"/>
                  <a:pt x="1720427" y="392294"/>
                </a:cubicBezTo>
                <a:cubicBezTo>
                  <a:pt x="1305008" y="432441"/>
                  <a:pt x="1492352" y="399541"/>
                  <a:pt x="1286933" y="392294"/>
                </a:cubicBezTo>
                <a:cubicBezTo>
                  <a:pt x="1081514" y="385047"/>
                  <a:pt x="880257" y="417033"/>
                  <a:pt x="731520" y="392294"/>
                </a:cubicBezTo>
                <a:cubicBezTo>
                  <a:pt x="582783" y="367555"/>
                  <a:pt x="324828" y="419578"/>
                  <a:pt x="0" y="392294"/>
                </a:cubicBezTo>
                <a:cubicBezTo>
                  <a:pt x="-3480" y="290997"/>
                  <a:pt x="-8156" y="140234"/>
                  <a:pt x="0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73600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 dirty="0">
              <a:solidFill>
                <a:schemeClr val="tx1"/>
              </a:solidFill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EDD5A25A-A81F-F0F5-E340-C0105449640C}"/>
              </a:ext>
            </a:extLst>
          </p:cNvPr>
          <p:cNvSpPr txBox="1"/>
          <p:nvPr/>
        </p:nvSpPr>
        <p:spPr>
          <a:xfrm>
            <a:off x="358646" y="931968"/>
            <a:ext cx="9547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UTM Avo" panose="02040603050506020204" pitchFamily="18" charset="0"/>
              </a:rPr>
              <a:t>ĐẶC TẢ USE-CASES</a:t>
            </a:r>
            <a:endParaRPr lang="vi-VN" sz="1600" dirty="0"/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5C1E6363-80CE-10E2-B843-4BA37897F14A}"/>
              </a:ext>
            </a:extLst>
          </p:cNvPr>
          <p:cNvSpPr txBox="1"/>
          <p:nvPr/>
        </p:nvSpPr>
        <p:spPr>
          <a:xfrm>
            <a:off x="7393021" y="944188"/>
            <a:ext cx="4440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UTM Avo" panose="02040603050506020204" pitchFamily="18" charset="0"/>
              </a:rPr>
              <a:t>USE-CASES SPECIFICATION</a:t>
            </a:r>
            <a:endParaRPr lang="vi-VN" sz="1400" dirty="0"/>
          </a:p>
        </p:txBody>
      </p:sp>
    </p:spTree>
    <p:extLst>
      <p:ext uri="{BB962C8B-B14F-4D97-AF65-F5344CB8AC3E}">
        <p14:creationId xmlns:p14="http://schemas.microsoft.com/office/powerpoint/2010/main" val="1741358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63E62-22EF-669C-CF7F-6CDD2D808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503EA937-574E-B5CA-E5B9-C4BF07B2E126}"/>
              </a:ext>
            </a:extLst>
          </p:cNvPr>
          <p:cNvSpPr txBox="1"/>
          <p:nvPr/>
        </p:nvSpPr>
        <p:spPr>
          <a:xfrm>
            <a:off x="838200" y="269678"/>
            <a:ext cx="3939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D6313B"/>
                </a:solidFill>
                <a:latin typeface="UTM Avo" panose="02040603050506020204" pitchFamily="18" charset="0"/>
                <a:cs typeface="Segoe UI" panose="020B0502040204020203" pitchFamily="34" charset="0"/>
              </a:rPr>
              <a:t>ĐẠI HỌC BÁCH KHOA HÀ NỘI</a:t>
            </a:r>
          </a:p>
        </p:txBody>
      </p:sp>
      <p:pic>
        <p:nvPicPr>
          <p:cNvPr id="9" name="Picture 2" descr="Mẫu thiết kế logo trường Đại Học Bách Khoa Hà Nội Vector | Thiết kế logo,  Trường đại học, Đại học">
            <a:extLst>
              <a:ext uri="{FF2B5EF4-FFF2-40B4-BE49-F238E27FC236}">
                <a16:creationId xmlns:a16="http://schemas.microsoft.com/office/drawing/2014/main" id="{61130477-C26E-639B-B119-200A716DA9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67"/>
          <a:stretch/>
        </p:blipFill>
        <p:spPr bwMode="auto">
          <a:xfrm>
            <a:off x="452837" y="270805"/>
            <a:ext cx="306717" cy="46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6F4C18B9-2F40-92E3-758F-A25326A896E8}"/>
              </a:ext>
            </a:extLst>
          </p:cNvPr>
          <p:cNvSpPr txBox="1"/>
          <p:nvPr/>
        </p:nvSpPr>
        <p:spPr>
          <a:xfrm>
            <a:off x="833560" y="483678"/>
            <a:ext cx="35820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UTM Avo" panose="02040603050506020204" pitchFamily="18" charset="0"/>
                <a:cs typeface="Segoe UI" panose="020B0502040204020203" pitchFamily="34" charset="0"/>
              </a:rPr>
              <a:t>KHOA TOÁN – TIN</a:t>
            </a: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282A8239-D69A-B6B1-F98B-F22CCEACBD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72138" y="221736"/>
            <a:ext cx="1642472" cy="680192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64C175F2-D0FA-CB52-697B-E98466051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6177" y="2009577"/>
            <a:ext cx="9459645" cy="2838846"/>
          </a:xfrm>
          <a:prstGeom prst="rect">
            <a:avLst/>
          </a:prstGeom>
        </p:spPr>
      </p:pic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FAD3F724-DCBC-E3EA-4E8D-C2AA315F1E7D}"/>
              </a:ext>
            </a:extLst>
          </p:cNvPr>
          <p:cNvSpPr/>
          <p:nvPr/>
        </p:nvSpPr>
        <p:spPr>
          <a:xfrm>
            <a:off x="0" y="901929"/>
            <a:ext cx="12192000" cy="392294"/>
          </a:xfrm>
          <a:custGeom>
            <a:avLst/>
            <a:gdLst>
              <a:gd name="connsiteX0" fmla="*/ 0 w 12192000"/>
              <a:gd name="connsiteY0" fmla="*/ 0 h 392294"/>
              <a:gd name="connsiteX1" fmla="*/ 311573 w 12192000"/>
              <a:gd name="connsiteY1" fmla="*/ 0 h 392294"/>
              <a:gd name="connsiteX2" fmla="*/ 623147 w 12192000"/>
              <a:gd name="connsiteY2" fmla="*/ 0 h 392294"/>
              <a:gd name="connsiteX3" fmla="*/ 1300480 w 12192000"/>
              <a:gd name="connsiteY3" fmla="*/ 0 h 392294"/>
              <a:gd name="connsiteX4" fmla="*/ 2099733 w 12192000"/>
              <a:gd name="connsiteY4" fmla="*/ 0 h 392294"/>
              <a:gd name="connsiteX5" fmla="*/ 2777067 w 12192000"/>
              <a:gd name="connsiteY5" fmla="*/ 0 h 392294"/>
              <a:gd name="connsiteX6" fmla="*/ 3698240 w 12192000"/>
              <a:gd name="connsiteY6" fmla="*/ 0 h 392294"/>
              <a:gd name="connsiteX7" fmla="*/ 4253653 w 12192000"/>
              <a:gd name="connsiteY7" fmla="*/ 0 h 392294"/>
              <a:gd name="connsiteX8" fmla="*/ 4930987 w 12192000"/>
              <a:gd name="connsiteY8" fmla="*/ 0 h 392294"/>
              <a:gd name="connsiteX9" fmla="*/ 5852160 w 12192000"/>
              <a:gd name="connsiteY9" fmla="*/ 0 h 392294"/>
              <a:gd name="connsiteX10" fmla="*/ 6773333 w 12192000"/>
              <a:gd name="connsiteY10" fmla="*/ 0 h 392294"/>
              <a:gd name="connsiteX11" fmla="*/ 7328747 w 12192000"/>
              <a:gd name="connsiteY11" fmla="*/ 0 h 392294"/>
              <a:gd name="connsiteX12" fmla="*/ 8006080 w 12192000"/>
              <a:gd name="connsiteY12" fmla="*/ 0 h 392294"/>
              <a:gd name="connsiteX13" fmla="*/ 8317653 w 12192000"/>
              <a:gd name="connsiteY13" fmla="*/ 0 h 392294"/>
              <a:gd name="connsiteX14" fmla="*/ 9238827 w 12192000"/>
              <a:gd name="connsiteY14" fmla="*/ 0 h 392294"/>
              <a:gd name="connsiteX15" fmla="*/ 9672320 w 12192000"/>
              <a:gd name="connsiteY15" fmla="*/ 0 h 392294"/>
              <a:gd name="connsiteX16" fmla="*/ 10593493 w 12192000"/>
              <a:gd name="connsiteY16" fmla="*/ 0 h 392294"/>
              <a:gd name="connsiteX17" fmla="*/ 11514667 w 12192000"/>
              <a:gd name="connsiteY17" fmla="*/ 0 h 392294"/>
              <a:gd name="connsiteX18" fmla="*/ 12192000 w 12192000"/>
              <a:gd name="connsiteY18" fmla="*/ 0 h 392294"/>
              <a:gd name="connsiteX19" fmla="*/ 12192000 w 12192000"/>
              <a:gd name="connsiteY19" fmla="*/ 392294 h 392294"/>
              <a:gd name="connsiteX20" fmla="*/ 11636587 w 12192000"/>
              <a:gd name="connsiteY20" fmla="*/ 392294 h 392294"/>
              <a:gd name="connsiteX21" fmla="*/ 11203093 w 12192000"/>
              <a:gd name="connsiteY21" fmla="*/ 392294 h 392294"/>
              <a:gd name="connsiteX22" fmla="*/ 10769600 w 12192000"/>
              <a:gd name="connsiteY22" fmla="*/ 392294 h 392294"/>
              <a:gd name="connsiteX23" fmla="*/ 10214187 w 12192000"/>
              <a:gd name="connsiteY23" fmla="*/ 392294 h 392294"/>
              <a:gd name="connsiteX24" fmla="*/ 9536853 w 12192000"/>
              <a:gd name="connsiteY24" fmla="*/ 392294 h 392294"/>
              <a:gd name="connsiteX25" fmla="*/ 9103360 w 12192000"/>
              <a:gd name="connsiteY25" fmla="*/ 392294 h 392294"/>
              <a:gd name="connsiteX26" fmla="*/ 8791787 w 12192000"/>
              <a:gd name="connsiteY26" fmla="*/ 392294 h 392294"/>
              <a:gd name="connsiteX27" fmla="*/ 8236373 w 12192000"/>
              <a:gd name="connsiteY27" fmla="*/ 392294 h 392294"/>
              <a:gd name="connsiteX28" fmla="*/ 7559040 w 12192000"/>
              <a:gd name="connsiteY28" fmla="*/ 392294 h 392294"/>
              <a:gd name="connsiteX29" fmla="*/ 7247467 w 12192000"/>
              <a:gd name="connsiteY29" fmla="*/ 392294 h 392294"/>
              <a:gd name="connsiteX30" fmla="*/ 6448213 w 12192000"/>
              <a:gd name="connsiteY30" fmla="*/ 392294 h 392294"/>
              <a:gd name="connsiteX31" fmla="*/ 5527040 w 12192000"/>
              <a:gd name="connsiteY31" fmla="*/ 392294 h 392294"/>
              <a:gd name="connsiteX32" fmla="*/ 4727787 w 12192000"/>
              <a:gd name="connsiteY32" fmla="*/ 392294 h 392294"/>
              <a:gd name="connsiteX33" fmla="*/ 4050453 w 12192000"/>
              <a:gd name="connsiteY33" fmla="*/ 392294 h 392294"/>
              <a:gd name="connsiteX34" fmla="*/ 3373120 w 12192000"/>
              <a:gd name="connsiteY34" fmla="*/ 392294 h 392294"/>
              <a:gd name="connsiteX35" fmla="*/ 2573867 w 12192000"/>
              <a:gd name="connsiteY35" fmla="*/ 392294 h 392294"/>
              <a:gd name="connsiteX36" fmla="*/ 1774613 w 12192000"/>
              <a:gd name="connsiteY36" fmla="*/ 392294 h 392294"/>
              <a:gd name="connsiteX37" fmla="*/ 1341120 w 12192000"/>
              <a:gd name="connsiteY37" fmla="*/ 392294 h 392294"/>
              <a:gd name="connsiteX38" fmla="*/ 907627 w 12192000"/>
              <a:gd name="connsiteY38" fmla="*/ 392294 h 392294"/>
              <a:gd name="connsiteX39" fmla="*/ 0 w 12192000"/>
              <a:gd name="connsiteY39" fmla="*/ 392294 h 392294"/>
              <a:gd name="connsiteX40" fmla="*/ 0 w 12192000"/>
              <a:gd name="connsiteY40" fmla="*/ 0 h 392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192000" h="392294" fill="none" extrusionOk="0">
                <a:moveTo>
                  <a:pt x="0" y="0"/>
                </a:moveTo>
                <a:cubicBezTo>
                  <a:pt x="105109" y="358"/>
                  <a:pt x="248222" y="11262"/>
                  <a:pt x="311573" y="0"/>
                </a:cubicBezTo>
                <a:cubicBezTo>
                  <a:pt x="374924" y="-11262"/>
                  <a:pt x="504372" y="-3497"/>
                  <a:pt x="623147" y="0"/>
                </a:cubicBezTo>
                <a:cubicBezTo>
                  <a:pt x="741922" y="3497"/>
                  <a:pt x="1097737" y="24656"/>
                  <a:pt x="1300480" y="0"/>
                </a:cubicBezTo>
                <a:cubicBezTo>
                  <a:pt x="1503223" y="-24656"/>
                  <a:pt x="1890293" y="29435"/>
                  <a:pt x="2099733" y="0"/>
                </a:cubicBezTo>
                <a:cubicBezTo>
                  <a:pt x="2309173" y="-29435"/>
                  <a:pt x="2468762" y="-22939"/>
                  <a:pt x="2777067" y="0"/>
                </a:cubicBezTo>
                <a:cubicBezTo>
                  <a:pt x="3085372" y="22939"/>
                  <a:pt x="3331390" y="15016"/>
                  <a:pt x="3698240" y="0"/>
                </a:cubicBezTo>
                <a:cubicBezTo>
                  <a:pt x="4065090" y="-15016"/>
                  <a:pt x="4061362" y="18826"/>
                  <a:pt x="4253653" y="0"/>
                </a:cubicBezTo>
                <a:cubicBezTo>
                  <a:pt x="4445944" y="-18826"/>
                  <a:pt x="4786136" y="30039"/>
                  <a:pt x="4930987" y="0"/>
                </a:cubicBezTo>
                <a:cubicBezTo>
                  <a:pt x="5075838" y="-30039"/>
                  <a:pt x="5526790" y="-36951"/>
                  <a:pt x="5852160" y="0"/>
                </a:cubicBezTo>
                <a:cubicBezTo>
                  <a:pt x="6177530" y="36951"/>
                  <a:pt x="6565808" y="29903"/>
                  <a:pt x="6773333" y="0"/>
                </a:cubicBezTo>
                <a:cubicBezTo>
                  <a:pt x="6980858" y="-29903"/>
                  <a:pt x="7126285" y="-6855"/>
                  <a:pt x="7328747" y="0"/>
                </a:cubicBezTo>
                <a:cubicBezTo>
                  <a:pt x="7531209" y="6855"/>
                  <a:pt x="7762672" y="13405"/>
                  <a:pt x="8006080" y="0"/>
                </a:cubicBezTo>
                <a:cubicBezTo>
                  <a:pt x="8249488" y="-13405"/>
                  <a:pt x="8193561" y="479"/>
                  <a:pt x="8317653" y="0"/>
                </a:cubicBezTo>
                <a:cubicBezTo>
                  <a:pt x="8441745" y="-479"/>
                  <a:pt x="8834906" y="-41995"/>
                  <a:pt x="9238827" y="0"/>
                </a:cubicBezTo>
                <a:cubicBezTo>
                  <a:pt x="9642748" y="41995"/>
                  <a:pt x="9470719" y="-2978"/>
                  <a:pt x="9672320" y="0"/>
                </a:cubicBezTo>
                <a:cubicBezTo>
                  <a:pt x="9873921" y="2978"/>
                  <a:pt x="10169475" y="-5323"/>
                  <a:pt x="10593493" y="0"/>
                </a:cubicBezTo>
                <a:cubicBezTo>
                  <a:pt x="11017511" y="5323"/>
                  <a:pt x="11069016" y="23226"/>
                  <a:pt x="11514667" y="0"/>
                </a:cubicBezTo>
                <a:cubicBezTo>
                  <a:pt x="11960318" y="-23226"/>
                  <a:pt x="11969208" y="-27832"/>
                  <a:pt x="12192000" y="0"/>
                </a:cubicBezTo>
                <a:cubicBezTo>
                  <a:pt x="12182363" y="92599"/>
                  <a:pt x="12177824" y="279605"/>
                  <a:pt x="12192000" y="392294"/>
                </a:cubicBezTo>
                <a:cubicBezTo>
                  <a:pt x="12025083" y="405316"/>
                  <a:pt x="11865070" y="418082"/>
                  <a:pt x="11636587" y="392294"/>
                </a:cubicBezTo>
                <a:cubicBezTo>
                  <a:pt x="11408104" y="366506"/>
                  <a:pt x="11408938" y="379175"/>
                  <a:pt x="11203093" y="392294"/>
                </a:cubicBezTo>
                <a:cubicBezTo>
                  <a:pt x="10997248" y="405413"/>
                  <a:pt x="10932872" y="385866"/>
                  <a:pt x="10769600" y="392294"/>
                </a:cubicBezTo>
                <a:cubicBezTo>
                  <a:pt x="10606328" y="398722"/>
                  <a:pt x="10481983" y="402025"/>
                  <a:pt x="10214187" y="392294"/>
                </a:cubicBezTo>
                <a:cubicBezTo>
                  <a:pt x="9946391" y="382563"/>
                  <a:pt x="9714827" y="421984"/>
                  <a:pt x="9536853" y="392294"/>
                </a:cubicBezTo>
                <a:cubicBezTo>
                  <a:pt x="9358879" y="362604"/>
                  <a:pt x="9278281" y="371819"/>
                  <a:pt x="9103360" y="392294"/>
                </a:cubicBezTo>
                <a:cubicBezTo>
                  <a:pt x="8928439" y="412769"/>
                  <a:pt x="8940762" y="381666"/>
                  <a:pt x="8791787" y="392294"/>
                </a:cubicBezTo>
                <a:cubicBezTo>
                  <a:pt x="8642812" y="402922"/>
                  <a:pt x="8485006" y="365688"/>
                  <a:pt x="8236373" y="392294"/>
                </a:cubicBezTo>
                <a:cubicBezTo>
                  <a:pt x="7987740" y="418900"/>
                  <a:pt x="7761124" y="359758"/>
                  <a:pt x="7559040" y="392294"/>
                </a:cubicBezTo>
                <a:cubicBezTo>
                  <a:pt x="7356956" y="424830"/>
                  <a:pt x="7394039" y="396979"/>
                  <a:pt x="7247467" y="392294"/>
                </a:cubicBezTo>
                <a:cubicBezTo>
                  <a:pt x="7100895" y="387609"/>
                  <a:pt x="6761286" y="381991"/>
                  <a:pt x="6448213" y="392294"/>
                </a:cubicBezTo>
                <a:cubicBezTo>
                  <a:pt x="6135140" y="402597"/>
                  <a:pt x="5962827" y="362506"/>
                  <a:pt x="5527040" y="392294"/>
                </a:cubicBezTo>
                <a:cubicBezTo>
                  <a:pt x="5091253" y="422082"/>
                  <a:pt x="4907488" y="377751"/>
                  <a:pt x="4727787" y="392294"/>
                </a:cubicBezTo>
                <a:cubicBezTo>
                  <a:pt x="4548086" y="406837"/>
                  <a:pt x="4316330" y="403390"/>
                  <a:pt x="4050453" y="392294"/>
                </a:cubicBezTo>
                <a:cubicBezTo>
                  <a:pt x="3784576" y="381198"/>
                  <a:pt x="3707551" y="403031"/>
                  <a:pt x="3373120" y="392294"/>
                </a:cubicBezTo>
                <a:cubicBezTo>
                  <a:pt x="3038689" y="381557"/>
                  <a:pt x="2891998" y="391534"/>
                  <a:pt x="2573867" y="392294"/>
                </a:cubicBezTo>
                <a:cubicBezTo>
                  <a:pt x="2255736" y="393054"/>
                  <a:pt x="2099388" y="392859"/>
                  <a:pt x="1774613" y="392294"/>
                </a:cubicBezTo>
                <a:cubicBezTo>
                  <a:pt x="1449838" y="391729"/>
                  <a:pt x="1430436" y="407272"/>
                  <a:pt x="1341120" y="392294"/>
                </a:cubicBezTo>
                <a:cubicBezTo>
                  <a:pt x="1251804" y="377316"/>
                  <a:pt x="1108349" y="376882"/>
                  <a:pt x="907627" y="392294"/>
                </a:cubicBezTo>
                <a:cubicBezTo>
                  <a:pt x="706905" y="407706"/>
                  <a:pt x="424157" y="428861"/>
                  <a:pt x="0" y="392294"/>
                </a:cubicBezTo>
                <a:cubicBezTo>
                  <a:pt x="11184" y="226055"/>
                  <a:pt x="-17304" y="92912"/>
                  <a:pt x="0" y="0"/>
                </a:cubicBezTo>
                <a:close/>
              </a:path>
              <a:path w="12192000" h="392294" stroke="0" extrusionOk="0">
                <a:moveTo>
                  <a:pt x="0" y="0"/>
                </a:moveTo>
                <a:cubicBezTo>
                  <a:pt x="103503" y="-1369"/>
                  <a:pt x="270438" y="903"/>
                  <a:pt x="433493" y="0"/>
                </a:cubicBezTo>
                <a:cubicBezTo>
                  <a:pt x="596548" y="-903"/>
                  <a:pt x="723462" y="-2397"/>
                  <a:pt x="866987" y="0"/>
                </a:cubicBezTo>
                <a:cubicBezTo>
                  <a:pt x="1010512" y="2397"/>
                  <a:pt x="1369185" y="30149"/>
                  <a:pt x="1666240" y="0"/>
                </a:cubicBezTo>
                <a:cubicBezTo>
                  <a:pt x="1963295" y="-30149"/>
                  <a:pt x="2095159" y="29865"/>
                  <a:pt x="2343573" y="0"/>
                </a:cubicBezTo>
                <a:cubicBezTo>
                  <a:pt x="2591987" y="-29865"/>
                  <a:pt x="2780738" y="18342"/>
                  <a:pt x="3020907" y="0"/>
                </a:cubicBezTo>
                <a:cubicBezTo>
                  <a:pt x="3261076" y="-18342"/>
                  <a:pt x="3465560" y="3789"/>
                  <a:pt x="3698240" y="0"/>
                </a:cubicBezTo>
                <a:cubicBezTo>
                  <a:pt x="3930920" y="-3789"/>
                  <a:pt x="3925563" y="-14564"/>
                  <a:pt x="4009813" y="0"/>
                </a:cubicBezTo>
                <a:cubicBezTo>
                  <a:pt x="4094063" y="14564"/>
                  <a:pt x="4471176" y="17706"/>
                  <a:pt x="4687147" y="0"/>
                </a:cubicBezTo>
                <a:cubicBezTo>
                  <a:pt x="4903118" y="-17706"/>
                  <a:pt x="5368657" y="-17632"/>
                  <a:pt x="5608320" y="0"/>
                </a:cubicBezTo>
                <a:cubicBezTo>
                  <a:pt x="5847983" y="17632"/>
                  <a:pt x="6116667" y="37303"/>
                  <a:pt x="6529493" y="0"/>
                </a:cubicBezTo>
                <a:cubicBezTo>
                  <a:pt x="6942319" y="-37303"/>
                  <a:pt x="7009021" y="11478"/>
                  <a:pt x="7450667" y="0"/>
                </a:cubicBezTo>
                <a:cubicBezTo>
                  <a:pt x="7892313" y="-11478"/>
                  <a:pt x="8049799" y="-19216"/>
                  <a:pt x="8249920" y="0"/>
                </a:cubicBezTo>
                <a:cubicBezTo>
                  <a:pt x="8450041" y="19216"/>
                  <a:pt x="8604734" y="15580"/>
                  <a:pt x="8805333" y="0"/>
                </a:cubicBezTo>
                <a:cubicBezTo>
                  <a:pt x="9005932" y="-15580"/>
                  <a:pt x="9043137" y="-3052"/>
                  <a:pt x="9116907" y="0"/>
                </a:cubicBezTo>
                <a:cubicBezTo>
                  <a:pt x="9190677" y="3052"/>
                  <a:pt x="9543435" y="16600"/>
                  <a:pt x="9672320" y="0"/>
                </a:cubicBezTo>
                <a:cubicBezTo>
                  <a:pt x="9801205" y="-16600"/>
                  <a:pt x="9994484" y="-14545"/>
                  <a:pt x="10105813" y="0"/>
                </a:cubicBezTo>
                <a:cubicBezTo>
                  <a:pt x="10217142" y="14545"/>
                  <a:pt x="10658091" y="-27050"/>
                  <a:pt x="10905067" y="0"/>
                </a:cubicBezTo>
                <a:cubicBezTo>
                  <a:pt x="11152043" y="27050"/>
                  <a:pt x="11228278" y="-18923"/>
                  <a:pt x="11460480" y="0"/>
                </a:cubicBezTo>
                <a:cubicBezTo>
                  <a:pt x="11692682" y="18923"/>
                  <a:pt x="11987982" y="31101"/>
                  <a:pt x="12192000" y="0"/>
                </a:cubicBezTo>
                <a:cubicBezTo>
                  <a:pt x="12195086" y="129024"/>
                  <a:pt x="12189135" y="304488"/>
                  <a:pt x="12192000" y="392294"/>
                </a:cubicBezTo>
                <a:cubicBezTo>
                  <a:pt x="11861697" y="431543"/>
                  <a:pt x="11590815" y="436465"/>
                  <a:pt x="11270827" y="392294"/>
                </a:cubicBezTo>
                <a:cubicBezTo>
                  <a:pt x="10950839" y="348123"/>
                  <a:pt x="11102647" y="385619"/>
                  <a:pt x="10959253" y="392294"/>
                </a:cubicBezTo>
                <a:cubicBezTo>
                  <a:pt x="10815859" y="398969"/>
                  <a:pt x="10720181" y="396152"/>
                  <a:pt x="10525760" y="392294"/>
                </a:cubicBezTo>
                <a:cubicBezTo>
                  <a:pt x="10331339" y="388436"/>
                  <a:pt x="10223984" y="387344"/>
                  <a:pt x="9970347" y="392294"/>
                </a:cubicBezTo>
                <a:cubicBezTo>
                  <a:pt x="9716710" y="397244"/>
                  <a:pt x="9409352" y="347699"/>
                  <a:pt x="9049173" y="392294"/>
                </a:cubicBezTo>
                <a:cubicBezTo>
                  <a:pt x="8688994" y="436889"/>
                  <a:pt x="8552862" y="399881"/>
                  <a:pt x="8128000" y="392294"/>
                </a:cubicBezTo>
                <a:cubicBezTo>
                  <a:pt x="7703138" y="384707"/>
                  <a:pt x="7684018" y="384817"/>
                  <a:pt x="7572587" y="392294"/>
                </a:cubicBezTo>
                <a:cubicBezTo>
                  <a:pt x="7461156" y="399771"/>
                  <a:pt x="7228015" y="396004"/>
                  <a:pt x="7139093" y="392294"/>
                </a:cubicBezTo>
                <a:cubicBezTo>
                  <a:pt x="7050171" y="388584"/>
                  <a:pt x="6645417" y="377375"/>
                  <a:pt x="6461760" y="392294"/>
                </a:cubicBezTo>
                <a:cubicBezTo>
                  <a:pt x="6278103" y="407213"/>
                  <a:pt x="6092361" y="386035"/>
                  <a:pt x="5906347" y="392294"/>
                </a:cubicBezTo>
                <a:cubicBezTo>
                  <a:pt x="5720333" y="398553"/>
                  <a:pt x="5346186" y="388847"/>
                  <a:pt x="4985173" y="392294"/>
                </a:cubicBezTo>
                <a:cubicBezTo>
                  <a:pt x="4624160" y="395741"/>
                  <a:pt x="4756096" y="374703"/>
                  <a:pt x="4551680" y="392294"/>
                </a:cubicBezTo>
                <a:cubicBezTo>
                  <a:pt x="4347264" y="409885"/>
                  <a:pt x="4176575" y="368099"/>
                  <a:pt x="3874347" y="392294"/>
                </a:cubicBezTo>
                <a:cubicBezTo>
                  <a:pt x="3572119" y="416489"/>
                  <a:pt x="3473207" y="406534"/>
                  <a:pt x="3075093" y="392294"/>
                </a:cubicBezTo>
                <a:cubicBezTo>
                  <a:pt x="2676979" y="378054"/>
                  <a:pt x="2821824" y="379991"/>
                  <a:pt x="2641600" y="392294"/>
                </a:cubicBezTo>
                <a:cubicBezTo>
                  <a:pt x="2461376" y="404597"/>
                  <a:pt x="2135846" y="352147"/>
                  <a:pt x="1720427" y="392294"/>
                </a:cubicBezTo>
                <a:cubicBezTo>
                  <a:pt x="1305008" y="432441"/>
                  <a:pt x="1492352" y="399541"/>
                  <a:pt x="1286933" y="392294"/>
                </a:cubicBezTo>
                <a:cubicBezTo>
                  <a:pt x="1081514" y="385047"/>
                  <a:pt x="880257" y="417033"/>
                  <a:pt x="731520" y="392294"/>
                </a:cubicBezTo>
                <a:cubicBezTo>
                  <a:pt x="582783" y="367555"/>
                  <a:pt x="324828" y="419578"/>
                  <a:pt x="0" y="392294"/>
                </a:cubicBezTo>
                <a:cubicBezTo>
                  <a:pt x="-3480" y="290997"/>
                  <a:pt x="-8156" y="140234"/>
                  <a:pt x="0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73600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 dirty="0">
              <a:solidFill>
                <a:schemeClr val="tx1"/>
              </a:solidFill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56385897-3F91-FFD3-C674-C097B0A9A29D}"/>
              </a:ext>
            </a:extLst>
          </p:cNvPr>
          <p:cNvSpPr txBox="1"/>
          <p:nvPr/>
        </p:nvSpPr>
        <p:spPr>
          <a:xfrm>
            <a:off x="358646" y="931968"/>
            <a:ext cx="9547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UTM Avo" panose="02040603050506020204" pitchFamily="18" charset="0"/>
              </a:rPr>
              <a:t>ĐẶC TẢ USE-CASES</a:t>
            </a:r>
            <a:endParaRPr lang="vi-VN" sz="1600" dirty="0"/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86C12B4-0B01-C3EE-9898-CC819AC367D2}"/>
              </a:ext>
            </a:extLst>
          </p:cNvPr>
          <p:cNvSpPr txBox="1"/>
          <p:nvPr/>
        </p:nvSpPr>
        <p:spPr>
          <a:xfrm>
            <a:off x="7393021" y="944188"/>
            <a:ext cx="4440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UTM Avo" panose="02040603050506020204" pitchFamily="18" charset="0"/>
              </a:rPr>
              <a:t>USE-CASES SPECIFICATION</a:t>
            </a:r>
            <a:endParaRPr lang="vi-VN" sz="1400" dirty="0"/>
          </a:p>
        </p:txBody>
      </p:sp>
    </p:spTree>
    <p:extLst>
      <p:ext uri="{BB962C8B-B14F-4D97-AF65-F5344CB8AC3E}">
        <p14:creationId xmlns:p14="http://schemas.microsoft.com/office/powerpoint/2010/main" val="3302075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>
            <a:extLst>
              <a:ext uri="{FF2B5EF4-FFF2-40B4-BE49-F238E27FC236}">
                <a16:creationId xmlns:a16="http://schemas.microsoft.com/office/drawing/2014/main" id="{F976ECCE-0B61-CE85-092D-09CA36F935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72138" y="221736"/>
            <a:ext cx="1642472" cy="680192"/>
          </a:xfrm>
          <a:prstGeom prst="rect">
            <a:avLst/>
          </a:prstGeom>
        </p:spPr>
      </p:pic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9013434F-A0C2-FDCD-893B-4211F13D2618}"/>
              </a:ext>
            </a:extLst>
          </p:cNvPr>
          <p:cNvSpPr txBox="1"/>
          <p:nvPr/>
        </p:nvSpPr>
        <p:spPr>
          <a:xfrm>
            <a:off x="838200" y="269678"/>
            <a:ext cx="3939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D6313B"/>
                </a:solidFill>
                <a:latin typeface="UTM Avo" panose="02040603050506020204" pitchFamily="18" charset="0"/>
                <a:cs typeface="Segoe UI" panose="020B0502040204020203" pitchFamily="34" charset="0"/>
              </a:rPr>
              <a:t>ĐẠI HỌC BÁCH KHOA HÀ NỘI</a:t>
            </a:r>
          </a:p>
        </p:txBody>
      </p:sp>
      <p:pic>
        <p:nvPicPr>
          <p:cNvPr id="30" name="Picture 2" descr="Mẫu thiết kế logo trường Đại Học Bách Khoa Hà Nội Vector | Thiết kế logo,  Trường đại học, Đại học">
            <a:extLst>
              <a:ext uri="{FF2B5EF4-FFF2-40B4-BE49-F238E27FC236}">
                <a16:creationId xmlns:a16="http://schemas.microsoft.com/office/drawing/2014/main" id="{CEDCBAFF-7E8D-CBB0-EADC-0BCE6E85B5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67"/>
          <a:stretch/>
        </p:blipFill>
        <p:spPr bwMode="auto">
          <a:xfrm>
            <a:off x="452837" y="270805"/>
            <a:ext cx="306717" cy="46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2A1B0B40-0457-F8F1-E9E8-5E3637C3BAD5}"/>
              </a:ext>
            </a:extLst>
          </p:cNvPr>
          <p:cNvSpPr txBox="1"/>
          <p:nvPr/>
        </p:nvSpPr>
        <p:spPr>
          <a:xfrm>
            <a:off x="833560" y="483678"/>
            <a:ext cx="35820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UTM Avo" panose="02040603050506020204" pitchFamily="18" charset="0"/>
                <a:cs typeface="Segoe UI" panose="020B0502040204020203" pitchFamily="34" charset="0"/>
              </a:rPr>
              <a:t>KHOA TOÁN – TIN</a:t>
            </a:r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82AD202F-9DAE-8459-4D0E-61C8CA6BC7BB}"/>
              </a:ext>
            </a:extLst>
          </p:cNvPr>
          <p:cNvSpPr/>
          <p:nvPr/>
        </p:nvSpPr>
        <p:spPr>
          <a:xfrm>
            <a:off x="0" y="901929"/>
            <a:ext cx="12192000" cy="392294"/>
          </a:xfrm>
          <a:custGeom>
            <a:avLst/>
            <a:gdLst>
              <a:gd name="connsiteX0" fmla="*/ 0 w 12192000"/>
              <a:gd name="connsiteY0" fmla="*/ 0 h 392294"/>
              <a:gd name="connsiteX1" fmla="*/ 311573 w 12192000"/>
              <a:gd name="connsiteY1" fmla="*/ 0 h 392294"/>
              <a:gd name="connsiteX2" fmla="*/ 623147 w 12192000"/>
              <a:gd name="connsiteY2" fmla="*/ 0 h 392294"/>
              <a:gd name="connsiteX3" fmla="*/ 1300480 w 12192000"/>
              <a:gd name="connsiteY3" fmla="*/ 0 h 392294"/>
              <a:gd name="connsiteX4" fmla="*/ 2099733 w 12192000"/>
              <a:gd name="connsiteY4" fmla="*/ 0 h 392294"/>
              <a:gd name="connsiteX5" fmla="*/ 2777067 w 12192000"/>
              <a:gd name="connsiteY5" fmla="*/ 0 h 392294"/>
              <a:gd name="connsiteX6" fmla="*/ 3698240 w 12192000"/>
              <a:gd name="connsiteY6" fmla="*/ 0 h 392294"/>
              <a:gd name="connsiteX7" fmla="*/ 4253653 w 12192000"/>
              <a:gd name="connsiteY7" fmla="*/ 0 h 392294"/>
              <a:gd name="connsiteX8" fmla="*/ 4930987 w 12192000"/>
              <a:gd name="connsiteY8" fmla="*/ 0 h 392294"/>
              <a:gd name="connsiteX9" fmla="*/ 5852160 w 12192000"/>
              <a:gd name="connsiteY9" fmla="*/ 0 h 392294"/>
              <a:gd name="connsiteX10" fmla="*/ 6773333 w 12192000"/>
              <a:gd name="connsiteY10" fmla="*/ 0 h 392294"/>
              <a:gd name="connsiteX11" fmla="*/ 7328747 w 12192000"/>
              <a:gd name="connsiteY11" fmla="*/ 0 h 392294"/>
              <a:gd name="connsiteX12" fmla="*/ 8006080 w 12192000"/>
              <a:gd name="connsiteY12" fmla="*/ 0 h 392294"/>
              <a:gd name="connsiteX13" fmla="*/ 8317653 w 12192000"/>
              <a:gd name="connsiteY13" fmla="*/ 0 h 392294"/>
              <a:gd name="connsiteX14" fmla="*/ 9238827 w 12192000"/>
              <a:gd name="connsiteY14" fmla="*/ 0 h 392294"/>
              <a:gd name="connsiteX15" fmla="*/ 9672320 w 12192000"/>
              <a:gd name="connsiteY15" fmla="*/ 0 h 392294"/>
              <a:gd name="connsiteX16" fmla="*/ 10593493 w 12192000"/>
              <a:gd name="connsiteY16" fmla="*/ 0 h 392294"/>
              <a:gd name="connsiteX17" fmla="*/ 11514667 w 12192000"/>
              <a:gd name="connsiteY17" fmla="*/ 0 h 392294"/>
              <a:gd name="connsiteX18" fmla="*/ 12192000 w 12192000"/>
              <a:gd name="connsiteY18" fmla="*/ 0 h 392294"/>
              <a:gd name="connsiteX19" fmla="*/ 12192000 w 12192000"/>
              <a:gd name="connsiteY19" fmla="*/ 392294 h 392294"/>
              <a:gd name="connsiteX20" fmla="*/ 11636587 w 12192000"/>
              <a:gd name="connsiteY20" fmla="*/ 392294 h 392294"/>
              <a:gd name="connsiteX21" fmla="*/ 11203093 w 12192000"/>
              <a:gd name="connsiteY21" fmla="*/ 392294 h 392294"/>
              <a:gd name="connsiteX22" fmla="*/ 10769600 w 12192000"/>
              <a:gd name="connsiteY22" fmla="*/ 392294 h 392294"/>
              <a:gd name="connsiteX23" fmla="*/ 10214187 w 12192000"/>
              <a:gd name="connsiteY23" fmla="*/ 392294 h 392294"/>
              <a:gd name="connsiteX24" fmla="*/ 9536853 w 12192000"/>
              <a:gd name="connsiteY24" fmla="*/ 392294 h 392294"/>
              <a:gd name="connsiteX25" fmla="*/ 9103360 w 12192000"/>
              <a:gd name="connsiteY25" fmla="*/ 392294 h 392294"/>
              <a:gd name="connsiteX26" fmla="*/ 8791787 w 12192000"/>
              <a:gd name="connsiteY26" fmla="*/ 392294 h 392294"/>
              <a:gd name="connsiteX27" fmla="*/ 8236373 w 12192000"/>
              <a:gd name="connsiteY27" fmla="*/ 392294 h 392294"/>
              <a:gd name="connsiteX28" fmla="*/ 7559040 w 12192000"/>
              <a:gd name="connsiteY28" fmla="*/ 392294 h 392294"/>
              <a:gd name="connsiteX29" fmla="*/ 7247467 w 12192000"/>
              <a:gd name="connsiteY29" fmla="*/ 392294 h 392294"/>
              <a:gd name="connsiteX30" fmla="*/ 6448213 w 12192000"/>
              <a:gd name="connsiteY30" fmla="*/ 392294 h 392294"/>
              <a:gd name="connsiteX31" fmla="*/ 5527040 w 12192000"/>
              <a:gd name="connsiteY31" fmla="*/ 392294 h 392294"/>
              <a:gd name="connsiteX32" fmla="*/ 4727787 w 12192000"/>
              <a:gd name="connsiteY32" fmla="*/ 392294 h 392294"/>
              <a:gd name="connsiteX33" fmla="*/ 4050453 w 12192000"/>
              <a:gd name="connsiteY33" fmla="*/ 392294 h 392294"/>
              <a:gd name="connsiteX34" fmla="*/ 3373120 w 12192000"/>
              <a:gd name="connsiteY34" fmla="*/ 392294 h 392294"/>
              <a:gd name="connsiteX35" fmla="*/ 2573867 w 12192000"/>
              <a:gd name="connsiteY35" fmla="*/ 392294 h 392294"/>
              <a:gd name="connsiteX36" fmla="*/ 1774613 w 12192000"/>
              <a:gd name="connsiteY36" fmla="*/ 392294 h 392294"/>
              <a:gd name="connsiteX37" fmla="*/ 1341120 w 12192000"/>
              <a:gd name="connsiteY37" fmla="*/ 392294 h 392294"/>
              <a:gd name="connsiteX38" fmla="*/ 907627 w 12192000"/>
              <a:gd name="connsiteY38" fmla="*/ 392294 h 392294"/>
              <a:gd name="connsiteX39" fmla="*/ 0 w 12192000"/>
              <a:gd name="connsiteY39" fmla="*/ 392294 h 392294"/>
              <a:gd name="connsiteX40" fmla="*/ 0 w 12192000"/>
              <a:gd name="connsiteY40" fmla="*/ 0 h 392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192000" h="392294" fill="none" extrusionOk="0">
                <a:moveTo>
                  <a:pt x="0" y="0"/>
                </a:moveTo>
                <a:cubicBezTo>
                  <a:pt x="105109" y="358"/>
                  <a:pt x="248222" y="11262"/>
                  <a:pt x="311573" y="0"/>
                </a:cubicBezTo>
                <a:cubicBezTo>
                  <a:pt x="374924" y="-11262"/>
                  <a:pt x="504372" y="-3497"/>
                  <a:pt x="623147" y="0"/>
                </a:cubicBezTo>
                <a:cubicBezTo>
                  <a:pt x="741922" y="3497"/>
                  <a:pt x="1097737" y="24656"/>
                  <a:pt x="1300480" y="0"/>
                </a:cubicBezTo>
                <a:cubicBezTo>
                  <a:pt x="1503223" y="-24656"/>
                  <a:pt x="1890293" y="29435"/>
                  <a:pt x="2099733" y="0"/>
                </a:cubicBezTo>
                <a:cubicBezTo>
                  <a:pt x="2309173" y="-29435"/>
                  <a:pt x="2468762" y="-22939"/>
                  <a:pt x="2777067" y="0"/>
                </a:cubicBezTo>
                <a:cubicBezTo>
                  <a:pt x="3085372" y="22939"/>
                  <a:pt x="3331390" y="15016"/>
                  <a:pt x="3698240" y="0"/>
                </a:cubicBezTo>
                <a:cubicBezTo>
                  <a:pt x="4065090" y="-15016"/>
                  <a:pt x="4061362" y="18826"/>
                  <a:pt x="4253653" y="0"/>
                </a:cubicBezTo>
                <a:cubicBezTo>
                  <a:pt x="4445944" y="-18826"/>
                  <a:pt x="4786136" y="30039"/>
                  <a:pt x="4930987" y="0"/>
                </a:cubicBezTo>
                <a:cubicBezTo>
                  <a:pt x="5075838" y="-30039"/>
                  <a:pt x="5526790" y="-36951"/>
                  <a:pt x="5852160" y="0"/>
                </a:cubicBezTo>
                <a:cubicBezTo>
                  <a:pt x="6177530" y="36951"/>
                  <a:pt x="6565808" y="29903"/>
                  <a:pt x="6773333" y="0"/>
                </a:cubicBezTo>
                <a:cubicBezTo>
                  <a:pt x="6980858" y="-29903"/>
                  <a:pt x="7126285" y="-6855"/>
                  <a:pt x="7328747" y="0"/>
                </a:cubicBezTo>
                <a:cubicBezTo>
                  <a:pt x="7531209" y="6855"/>
                  <a:pt x="7762672" y="13405"/>
                  <a:pt x="8006080" y="0"/>
                </a:cubicBezTo>
                <a:cubicBezTo>
                  <a:pt x="8249488" y="-13405"/>
                  <a:pt x="8193561" y="479"/>
                  <a:pt x="8317653" y="0"/>
                </a:cubicBezTo>
                <a:cubicBezTo>
                  <a:pt x="8441745" y="-479"/>
                  <a:pt x="8834906" y="-41995"/>
                  <a:pt x="9238827" y="0"/>
                </a:cubicBezTo>
                <a:cubicBezTo>
                  <a:pt x="9642748" y="41995"/>
                  <a:pt x="9470719" y="-2978"/>
                  <a:pt x="9672320" y="0"/>
                </a:cubicBezTo>
                <a:cubicBezTo>
                  <a:pt x="9873921" y="2978"/>
                  <a:pt x="10169475" y="-5323"/>
                  <a:pt x="10593493" y="0"/>
                </a:cubicBezTo>
                <a:cubicBezTo>
                  <a:pt x="11017511" y="5323"/>
                  <a:pt x="11069016" y="23226"/>
                  <a:pt x="11514667" y="0"/>
                </a:cubicBezTo>
                <a:cubicBezTo>
                  <a:pt x="11960318" y="-23226"/>
                  <a:pt x="11969208" y="-27832"/>
                  <a:pt x="12192000" y="0"/>
                </a:cubicBezTo>
                <a:cubicBezTo>
                  <a:pt x="12182363" y="92599"/>
                  <a:pt x="12177824" y="279605"/>
                  <a:pt x="12192000" y="392294"/>
                </a:cubicBezTo>
                <a:cubicBezTo>
                  <a:pt x="12025083" y="405316"/>
                  <a:pt x="11865070" y="418082"/>
                  <a:pt x="11636587" y="392294"/>
                </a:cubicBezTo>
                <a:cubicBezTo>
                  <a:pt x="11408104" y="366506"/>
                  <a:pt x="11408938" y="379175"/>
                  <a:pt x="11203093" y="392294"/>
                </a:cubicBezTo>
                <a:cubicBezTo>
                  <a:pt x="10997248" y="405413"/>
                  <a:pt x="10932872" y="385866"/>
                  <a:pt x="10769600" y="392294"/>
                </a:cubicBezTo>
                <a:cubicBezTo>
                  <a:pt x="10606328" y="398722"/>
                  <a:pt x="10481983" y="402025"/>
                  <a:pt x="10214187" y="392294"/>
                </a:cubicBezTo>
                <a:cubicBezTo>
                  <a:pt x="9946391" y="382563"/>
                  <a:pt x="9714827" y="421984"/>
                  <a:pt x="9536853" y="392294"/>
                </a:cubicBezTo>
                <a:cubicBezTo>
                  <a:pt x="9358879" y="362604"/>
                  <a:pt x="9278281" y="371819"/>
                  <a:pt x="9103360" y="392294"/>
                </a:cubicBezTo>
                <a:cubicBezTo>
                  <a:pt x="8928439" y="412769"/>
                  <a:pt x="8940762" y="381666"/>
                  <a:pt x="8791787" y="392294"/>
                </a:cubicBezTo>
                <a:cubicBezTo>
                  <a:pt x="8642812" y="402922"/>
                  <a:pt x="8485006" y="365688"/>
                  <a:pt x="8236373" y="392294"/>
                </a:cubicBezTo>
                <a:cubicBezTo>
                  <a:pt x="7987740" y="418900"/>
                  <a:pt x="7761124" y="359758"/>
                  <a:pt x="7559040" y="392294"/>
                </a:cubicBezTo>
                <a:cubicBezTo>
                  <a:pt x="7356956" y="424830"/>
                  <a:pt x="7394039" y="396979"/>
                  <a:pt x="7247467" y="392294"/>
                </a:cubicBezTo>
                <a:cubicBezTo>
                  <a:pt x="7100895" y="387609"/>
                  <a:pt x="6761286" y="381991"/>
                  <a:pt x="6448213" y="392294"/>
                </a:cubicBezTo>
                <a:cubicBezTo>
                  <a:pt x="6135140" y="402597"/>
                  <a:pt x="5962827" y="362506"/>
                  <a:pt x="5527040" y="392294"/>
                </a:cubicBezTo>
                <a:cubicBezTo>
                  <a:pt x="5091253" y="422082"/>
                  <a:pt x="4907488" y="377751"/>
                  <a:pt x="4727787" y="392294"/>
                </a:cubicBezTo>
                <a:cubicBezTo>
                  <a:pt x="4548086" y="406837"/>
                  <a:pt x="4316330" y="403390"/>
                  <a:pt x="4050453" y="392294"/>
                </a:cubicBezTo>
                <a:cubicBezTo>
                  <a:pt x="3784576" y="381198"/>
                  <a:pt x="3707551" y="403031"/>
                  <a:pt x="3373120" y="392294"/>
                </a:cubicBezTo>
                <a:cubicBezTo>
                  <a:pt x="3038689" y="381557"/>
                  <a:pt x="2891998" y="391534"/>
                  <a:pt x="2573867" y="392294"/>
                </a:cubicBezTo>
                <a:cubicBezTo>
                  <a:pt x="2255736" y="393054"/>
                  <a:pt x="2099388" y="392859"/>
                  <a:pt x="1774613" y="392294"/>
                </a:cubicBezTo>
                <a:cubicBezTo>
                  <a:pt x="1449838" y="391729"/>
                  <a:pt x="1430436" y="407272"/>
                  <a:pt x="1341120" y="392294"/>
                </a:cubicBezTo>
                <a:cubicBezTo>
                  <a:pt x="1251804" y="377316"/>
                  <a:pt x="1108349" y="376882"/>
                  <a:pt x="907627" y="392294"/>
                </a:cubicBezTo>
                <a:cubicBezTo>
                  <a:pt x="706905" y="407706"/>
                  <a:pt x="424157" y="428861"/>
                  <a:pt x="0" y="392294"/>
                </a:cubicBezTo>
                <a:cubicBezTo>
                  <a:pt x="11184" y="226055"/>
                  <a:pt x="-17304" y="92912"/>
                  <a:pt x="0" y="0"/>
                </a:cubicBezTo>
                <a:close/>
              </a:path>
              <a:path w="12192000" h="392294" stroke="0" extrusionOk="0">
                <a:moveTo>
                  <a:pt x="0" y="0"/>
                </a:moveTo>
                <a:cubicBezTo>
                  <a:pt x="103503" y="-1369"/>
                  <a:pt x="270438" y="903"/>
                  <a:pt x="433493" y="0"/>
                </a:cubicBezTo>
                <a:cubicBezTo>
                  <a:pt x="596548" y="-903"/>
                  <a:pt x="723462" y="-2397"/>
                  <a:pt x="866987" y="0"/>
                </a:cubicBezTo>
                <a:cubicBezTo>
                  <a:pt x="1010512" y="2397"/>
                  <a:pt x="1369185" y="30149"/>
                  <a:pt x="1666240" y="0"/>
                </a:cubicBezTo>
                <a:cubicBezTo>
                  <a:pt x="1963295" y="-30149"/>
                  <a:pt x="2095159" y="29865"/>
                  <a:pt x="2343573" y="0"/>
                </a:cubicBezTo>
                <a:cubicBezTo>
                  <a:pt x="2591987" y="-29865"/>
                  <a:pt x="2780738" y="18342"/>
                  <a:pt x="3020907" y="0"/>
                </a:cubicBezTo>
                <a:cubicBezTo>
                  <a:pt x="3261076" y="-18342"/>
                  <a:pt x="3465560" y="3789"/>
                  <a:pt x="3698240" y="0"/>
                </a:cubicBezTo>
                <a:cubicBezTo>
                  <a:pt x="3930920" y="-3789"/>
                  <a:pt x="3925563" y="-14564"/>
                  <a:pt x="4009813" y="0"/>
                </a:cubicBezTo>
                <a:cubicBezTo>
                  <a:pt x="4094063" y="14564"/>
                  <a:pt x="4471176" y="17706"/>
                  <a:pt x="4687147" y="0"/>
                </a:cubicBezTo>
                <a:cubicBezTo>
                  <a:pt x="4903118" y="-17706"/>
                  <a:pt x="5368657" y="-17632"/>
                  <a:pt x="5608320" y="0"/>
                </a:cubicBezTo>
                <a:cubicBezTo>
                  <a:pt x="5847983" y="17632"/>
                  <a:pt x="6116667" y="37303"/>
                  <a:pt x="6529493" y="0"/>
                </a:cubicBezTo>
                <a:cubicBezTo>
                  <a:pt x="6942319" y="-37303"/>
                  <a:pt x="7009021" y="11478"/>
                  <a:pt x="7450667" y="0"/>
                </a:cubicBezTo>
                <a:cubicBezTo>
                  <a:pt x="7892313" y="-11478"/>
                  <a:pt x="8049799" y="-19216"/>
                  <a:pt x="8249920" y="0"/>
                </a:cubicBezTo>
                <a:cubicBezTo>
                  <a:pt x="8450041" y="19216"/>
                  <a:pt x="8604734" y="15580"/>
                  <a:pt x="8805333" y="0"/>
                </a:cubicBezTo>
                <a:cubicBezTo>
                  <a:pt x="9005932" y="-15580"/>
                  <a:pt x="9043137" y="-3052"/>
                  <a:pt x="9116907" y="0"/>
                </a:cubicBezTo>
                <a:cubicBezTo>
                  <a:pt x="9190677" y="3052"/>
                  <a:pt x="9543435" y="16600"/>
                  <a:pt x="9672320" y="0"/>
                </a:cubicBezTo>
                <a:cubicBezTo>
                  <a:pt x="9801205" y="-16600"/>
                  <a:pt x="9994484" y="-14545"/>
                  <a:pt x="10105813" y="0"/>
                </a:cubicBezTo>
                <a:cubicBezTo>
                  <a:pt x="10217142" y="14545"/>
                  <a:pt x="10658091" y="-27050"/>
                  <a:pt x="10905067" y="0"/>
                </a:cubicBezTo>
                <a:cubicBezTo>
                  <a:pt x="11152043" y="27050"/>
                  <a:pt x="11228278" y="-18923"/>
                  <a:pt x="11460480" y="0"/>
                </a:cubicBezTo>
                <a:cubicBezTo>
                  <a:pt x="11692682" y="18923"/>
                  <a:pt x="11987982" y="31101"/>
                  <a:pt x="12192000" y="0"/>
                </a:cubicBezTo>
                <a:cubicBezTo>
                  <a:pt x="12195086" y="129024"/>
                  <a:pt x="12189135" y="304488"/>
                  <a:pt x="12192000" y="392294"/>
                </a:cubicBezTo>
                <a:cubicBezTo>
                  <a:pt x="11861697" y="431543"/>
                  <a:pt x="11590815" y="436465"/>
                  <a:pt x="11270827" y="392294"/>
                </a:cubicBezTo>
                <a:cubicBezTo>
                  <a:pt x="10950839" y="348123"/>
                  <a:pt x="11102647" y="385619"/>
                  <a:pt x="10959253" y="392294"/>
                </a:cubicBezTo>
                <a:cubicBezTo>
                  <a:pt x="10815859" y="398969"/>
                  <a:pt x="10720181" y="396152"/>
                  <a:pt x="10525760" y="392294"/>
                </a:cubicBezTo>
                <a:cubicBezTo>
                  <a:pt x="10331339" y="388436"/>
                  <a:pt x="10223984" y="387344"/>
                  <a:pt x="9970347" y="392294"/>
                </a:cubicBezTo>
                <a:cubicBezTo>
                  <a:pt x="9716710" y="397244"/>
                  <a:pt x="9409352" y="347699"/>
                  <a:pt x="9049173" y="392294"/>
                </a:cubicBezTo>
                <a:cubicBezTo>
                  <a:pt x="8688994" y="436889"/>
                  <a:pt x="8552862" y="399881"/>
                  <a:pt x="8128000" y="392294"/>
                </a:cubicBezTo>
                <a:cubicBezTo>
                  <a:pt x="7703138" y="384707"/>
                  <a:pt x="7684018" y="384817"/>
                  <a:pt x="7572587" y="392294"/>
                </a:cubicBezTo>
                <a:cubicBezTo>
                  <a:pt x="7461156" y="399771"/>
                  <a:pt x="7228015" y="396004"/>
                  <a:pt x="7139093" y="392294"/>
                </a:cubicBezTo>
                <a:cubicBezTo>
                  <a:pt x="7050171" y="388584"/>
                  <a:pt x="6645417" y="377375"/>
                  <a:pt x="6461760" y="392294"/>
                </a:cubicBezTo>
                <a:cubicBezTo>
                  <a:pt x="6278103" y="407213"/>
                  <a:pt x="6092361" y="386035"/>
                  <a:pt x="5906347" y="392294"/>
                </a:cubicBezTo>
                <a:cubicBezTo>
                  <a:pt x="5720333" y="398553"/>
                  <a:pt x="5346186" y="388847"/>
                  <a:pt x="4985173" y="392294"/>
                </a:cubicBezTo>
                <a:cubicBezTo>
                  <a:pt x="4624160" y="395741"/>
                  <a:pt x="4756096" y="374703"/>
                  <a:pt x="4551680" y="392294"/>
                </a:cubicBezTo>
                <a:cubicBezTo>
                  <a:pt x="4347264" y="409885"/>
                  <a:pt x="4176575" y="368099"/>
                  <a:pt x="3874347" y="392294"/>
                </a:cubicBezTo>
                <a:cubicBezTo>
                  <a:pt x="3572119" y="416489"/>
                  <a:pt x="3473207" y="406534"/>
                  <a:pt x="3075093" y="392294"/>
                </a:cubicBezTo>
                <a:cubicBezTo>
                  <a:pt x="2676979" y="378054"/>
                  <a:pt x="2821824" y="379991"/>
                  <a:pt x="2641600" y="392294"/>
                </a:cubicBezTo>
                <a:cubicBezTo>
                  <a:pt x="2461376" y="404597"/>
                  <a:pt x="2135846" y="352147"/>
                  <a:pt x="1720427" y="392294"/>
                </a:cubicBezTo>
                <a:cubicBezTo>
                  <a:pt x="1305008" y="432441"/>
                  <a:pt x="1492352" y="399541"/>
                  <a:pt x="1286933" y="392294"/>
                </a:cubicBezTo>
                <a:cubicBezTo>
                  <a:pt x="1081514" y="385047"/>
                  <a:pt x="880257" y="417033"/>
                  <a:pt x="731520" y="392294"/>
                </a:cubicBezTo>
                <a:cubicBezTo>
                  <a:pt x="582783" y="367555"/>
                  <a:pt x="324828" y="419578"/>
                  <a:pt x="0" y="392294"/>
                </a:cubicBezTo>
                <a:cubicBezTo>
                  <a:pt x="-3480" y="290997"/>
                  <a:pt x="-8156" y="140234"/>
                  <a:pt x="0" y="0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12700">
            <a:solidFill>
              <a:schemeClr val="tx2">
                <a:lumMod val="90000"/>
                <a:lumOff val="10000"/>
              </a:schemeClr>
            </a:solidFill>
            <a:extLst>
              <a:ext uri="{C807C97D-BFC1-408E-A445-0C87EB9F89A2}">
                <ask:lineSketchStyleProps xmlns:ask="http://schemas.microsoft.com/office/drawing/2018/sketchyshapes" sd="25973600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45347259-CF8A-705F-7C31-25CAC2172E32}"/>
              </a:ext>
            </a:extLst>
          </p:cNvPr>
          <p:cNvSpPr txBox="1"/>
          <p:nvPr/>
        </p:nvSpPr>
        <p:spPr>
          <a:xfrm>
            <a:off x="358647" y="931967"/>
            <a:ext cx="28946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UTM Avo" panose="02040603050506020204" pitchFamily="18" charset="0"/>
              </a:rPr>
              <a:t>MỤC LỤC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32261B7A-1B5B-EEB2-C4EB-73BD6962D114}"/>
              </a:ext>
            </a:extLst>
          </p:cNvPr>
          <p:cNvSpPr txBox="1"/>
          <p:nvPr/>
        </p:nvSpPr>
        <p:spPr>
          <a:xfrm>
            <a:off x="8134809" y="944188"/>
            <a:ext cx="3706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UTM Avo" panose="02040603050506020204" pitchFamily="18" charset="0"/>
              </a:rPr>
              <a:t>INDEX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0CA7C5D0-80C8-28AF-BA81-C7C7BF828ABB}"/>
              </a:ext>
            </a:extLst>
          </p:cNvPr>
          <p:cNvSpPr txBox="1"/>
          <p:nvPr/>
        </p:nvSpPr>
        <p:spPr>
          <a:xfrm>
            <a:off x="838200" y="1653168"/>
            <a:ext cx="1051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UTM Avo" panose="02040603050506020204" pitchFamily="18" charset="0"/>
              </a:rPr>
              <a:t>BỐ CỤC BÀI THUYẾT TRÌNH:</a:t>
            </a:r>
            <a:endParaRPr lang="vi-VN" sz="2000" dirty="0"/>
          </a:p>
        </p:txBody>
      </p:sp>
      <p:sp>
        <p:nvSpPr>
          <p:cNvPr id="7" name="Hình chữ nhật: Góc Tròn 12">
            <a:extLst>
              <a:ext uri="{FF2B5EF4-FFF2-40B4-BE49-F238E27FC236}">
                <a16:creationId xmlns:a16="http://schemas.microsoft.com/office/drawing/2014/main" id="{1D6526D2-2B4C-1118-CC9A-82E276A9F024}"/>
              </a:ext>
            </a:extLst>
          </p:cNvPr>
          <p:cNvSpPr/>
          <p:nvPr/>
        </p:nvSpPr>
        <p:spPr>
          <a:xfrm>
            <a:off x="1636883" y="2595314"/>
            <a:ext cx="2121778" cy="563244"/>
          </a:xfrm>
          <a:custGeom>
            <a:avLst/>
            <a:gdLst>
              <a:gd name="connsiteX0" fmla="*/ 0 w 3801504"/>
              <a:gd name="connsiteY0" fmla="*/ 281622 h 563244"/>
              <a:gd name="connsiteX1" fmla="*/ 281622 w 3801504"/>
              <a:gd name="connsiteY1" fmla="*/ 0 h 563244"/>
              <a:gd name="connsiteX2" fmla="*/ 3519882 w 3801504"/>
              <a:gd name="connsiteY2" fmla="*/ 0 h 563244"/>
              <a:gd name="connsiteX3" fmla="*/ 3801504 w 3801504"/>
              <a:gd name="connsiteY3" fmla="*/ 281622 h 563244"/>
              <a:gd name="connsiteX4" fmla="*/ 3801504 w 3801504"/>
              <a:gd name="connsiteY4" fmla="*/ 281622 h 563244"/>
              <a:gd name="connsiteX5" fmla="*/ 3519882 w 3801504"/>
              <a:gd name="connsiteY5" fmla="*/ 563244 h 563244"/>
              <a:gd name="connsiteX6" fmla="*/ 281622 w 3801504"/>
              <a:gd name="connsiteY6" fmla="*/ 563244 h 563244"/>
              <a:gd name="connsiteX7" fmla="*/ 0 w 3801504"/>
              <a:gd name="connsiteY7" fmla="*/ 281622 h 563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1504" h="563244" fill="none" extrusionOk="0">
                <a:moveTo>
                  <a:pt x="0" y="281622"/>
                </a:moveTo>
                <a:cubicBezTo>
                  <a:pt x="12149" y="118061"/>
                  <a:pt x="97273" y="-2642"/>
                  <a:pt x="281622" y="0"/>
                </a:cubicBezTo>
                <a:cubicBezTo>
                  <a:pt x="1334111" y="-30137"/>
                  <a:pt x="3099324" y="16516"/>
                  <a:pt x="3519882" y="0"/>
                </a:cubicBezTo>
                <a:cubicBezTo>
                  <a:pt x="3676723" y="-1636"/>
                  <a:pt x="3810340" y="99425"/>
                  <a:pt x="3801504" y="281622"/>
                </a:cubicBezTo>
                <a:lnTo>
                  <a:pt x="3801504" y="281622"/>
                </a:lnTo>
                <a:cubicBezTo>
                  <a:pt x="3818417" y="458651"/>
                  <a:pt x="3674272" y="558893"/>
                  <a:pt x="3519882" y="563244"/>
                </a:cubicBezTo>
                <a:cubicBezTo>
                  <a:pt x="2806995" y="646789"/>
                  <a:pt x="1493098" y="472075"/>
                  <a:pt x="281622" y="563244"/>
                </a:cubicBezTo>
                <a:cubicBezTo>
                  <a:pt x="139206" y="567245"/>
                  <a:pt x="-1862" y="419983"/>
                  <a:pt x="0" y="281622"/>
                </a:cubicBezTo>
                <a:close/>
              </a:path>
              <a:path w="3801504" h="563244" stroke="0" extrusionOk="0">
                <a:moveTo>
                  <a:pt x="0" y="281622"/>
                </a:moveTo>
                <a:cubicBezTo>
                  <a:pt x="-22622" y="118520"/>
                  <a:pt x="122807" y="-8164"/>
                  <a:pt x="281622" y="0"/>
                </a:cubicBezTo>
                <a:cubicBezTo>
                  <a:pt x="1878175" y="-43449"/>
                  <a:pt x="1971038" y="10018"/>
                  <a:pt x="3519882" y="0"/>
                </a:cubicBezTo>
                <a:cubicBezTo>
                  <a:pt x="3660040" y="21831"/>
                  <a:pt x="3800652" y="109297"/>
                  <a:pt x="3801504" y="281622"/>
                </a:cubicBezTo>
                <a:lnTo>
                  <a:pt x="3801504" y="281622"/>
                </a:lnTo>
                <a:cubicBezTo>
                  <a:pt x="3781640" y="444297"/>
                  <a:pt x="3668027" y="552359"/>
                  <a:pt x="3519882" y="563244"/>
                </a:cubicBezTo>
                <a:cubicBezTo>
                  <a:pt x="2799255" y="530253"/>
                  <a:pt x="1293460" y="589805"/>
                  <a:pt x="281622" y="563244"/>
                </a:cubicBezTo>
                <a:cubicBezTo>
                  <a:pt x="130116" y="571090"/>
                  <a:pt x="-6580" y="443800"/>
                  <a:pt x="0" y="281622"/>
                </a:cubicBezTo>
                <a:close/>
              </a:path>
            </a:pathLst>
          </a:custGeom>
          <a:solidFill>
            <a:srgbClr val="F8FBFE"/>
          </a:solidFill>
          <a:ln cap="flat" cmpd="dbl">
            <a:solidFill>
              <a:schemeClr val="tx2">
                <a:lumMod val="90000"/>
                <a:lumOff val="1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Hình Bầu dục 7">
            <a:extLst>
              <a:ext uri="{FF2B5EF4-FFF2-40B4-BE49-F238E27FC236}">
                <a16:creationId xmlns:a16="http://schemas.microsoft.com/office/drawing/2014/main" id="{AA2C6286-1C5C-078A-849A-7C7C1F27D7B6}"/>
              </a:ext>
            </a:extLst>
          </p:cNvPr>
          <p:cNvSpPr/>
          <p:nvPr/>
        </p:nvSpPr>
        <p:spPr>
          <a:xfrm>
            <a:off x="1636883" y="2467924"/>
            <a:ext cx="750484" cy="750484"/>
          </a:xfrm>
          <a:custGeom>
            <a:avLst/>
            <a:gdLst>
              <a:gd name="connsiteX0" fmla="*/ 0 w 750484"/>
              <a:gd name="connsiteY0" fmla="*/ 375242 h 750484"/>
              <a:gd name="connsiteX1" fmla="*/ 375242 w 750484"/>
              <a:gd name="connsiteY1" fmla="*/ 0 h 750484"/>
              <a:gd name="connsiteX2" fmla="*/ 750484 w 750484"/>
              <a:gd name="connsiteY2" fmla="*/ 375242 h 750484"/>
              <a:gd name="connsiteX3" fmla="*/ 375242 w 750484"/>
              <a:gd name="connsiteY3" fmla="*/ 750484 h 750484"/>
              <a:gd name="connsiteX4" fmla="*/ 0 w 750484"/>
              <a:gd name="connsiteY4" fmla="*/ 375242 h 75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0484" h="750484" fill="none" extrusionOk="0">
                <a:moveTo>
                  <a:pt x="0" y="375242"/>
                </a:moveTo>
                <a:cubicBezTo>
                  <a:pt x="28351" y="186435"/>
                  <a:pt x="164602" y="-3848"/>
                  <a:pt x="375242" y="0"/>
                </a:cubicBezTo>
                <a:cubicBezTo>
                  <a:pt x="592365" y="23054"/>
                  <a:pt x="750196" y="183720"/>
                  <a:pt x="750484" y="375242"/>
                </a:cubicBezTo>
                <a:cubicBezTo>
                  <a:pt x="750318" y="591898"/>
                  <a:pt x="592877" y="777293"/>
                  <a:pt x="375242" y="750484"/>
                </a:cubicBezTo>
                <a:cubicBezTo>
                  <a:pt x="198181" y="737152"/>
                  <a:pt x="-1869" y="585179"/>
                  <a:pt x="0" y="375242"/>
                </a:cubicBezTo>
                <a:close/>
              </a:path>
              <a:path w="750484" h="750484" stroke="0" extrusionOk="0">
                <a:moveTo>
                  <a:pt x="0" y="375242"/>
                </a:moveTo>
                <a:cubicBezTo>
                  <a:pt x="8458" y="145452"/>
                  <a:pt x="154640" y="-11007"/>
                  <a:pt x="375242" y="0"/>
                </a:cubicBezTo>
                <a:cubicBezTo>
                  <a:pt x="577995" y="-29892"/>
                  <a:pt x="726405" y="182461"/>
                  <a:pt x="750484" y="375242"/>
                </a:cubicBezTo>
                <a:cubicBezTo>
                  <a:pt x="759270" y="580334"/>
                  <a:pt x="566848" y="722467"/>
                  <a:pt x="375242" y="750484"/>
                </a:cubicBezTo>
                <a:cubicBezTo>
                  <a:pt x="150712" y="749546"/>
                  <a:pt x="-920" y="569419"/>
                  <a:pt x="0" y="375242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38100">
            <a:solidFill>
              <a:schemeClr val="tx2">
                <a:lumMod val="90000"/>
                <a:lumOff val="10000"/>
              </a:schemeClr>
            </a:solidFill>
            <a:extLst>
              <a:ext uri="{C807C97D-BFC1-408E-A445-0C87EB9F89A2}">
                <ask:lineSketchStyleProps xmlns:ask="http://schemas.microsoft.com/office/drawing/2018/sketchyshapes" sd="1963851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UTM Avo" panose="02040603050506020204" pitchFamily="18" charset="0"/>
              </a:rPr>
              <a:t>0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A4A77697-D43D-C259-800B-8EA2BBEB9CA5}"/>
              </a:ext>
            </a:extLst>
          </p:cNvPr>
          <p:cNvSpPr txBox="1"/>
          <p:nvPr/>
        </p:nvSpPr>
        <p:spPr>
          <a:xfrm>
            <a:off x="2542154" y="2707659"/>
            <a:ext cx="3207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UTM Avo" panose="02040603050506020204" pitchFamily="18" charset="0"/>
              </a:rPr>
              <a:t>Mục</a:t>
            </a:r>
            <a:r>
              <a:rPr lang="en-US" sz="1600" dirty="0">
                <a:latin typeface="UTM Avo" panose="02040603050506020204" pitchFamily="18" charset="0"/>
              </a:rPr>
              <a:t> </a:t>
            </a:r>
            <a:r>
              <a:rPr lang="en-US" sz="1600" dirty="0" err="1">
                <a:latin typeface="UTM Avo" panose="02040603050506020204" pitchFamily="18" charset="0"/>
              </a:rPr>
              <a:t>lục</a:t>
            </a:r>
            <a:endParaRPr lang="en-US" sz="1600" dirty="0">
              <a:latin typeface="UTM Avo" panose="02040603050506020204" pitchFamily="18" charset="0"/>
            </a:endParaRPr>
          </a:p>
        </p:txBody>
      </p:sp>
      <p:sp>
        <p:nvSpPr>
          <p:cNvPr id="10" name="Hình chữ nhật: Góc Tròn 12">
            <a:extLst>
              <a:ext uri="{FF2B5EF4-FFF2-40B4-BE49-F238E27FC236}">
                <a16:creationId xmlns:a16="http://schemas.microsoft.com/office/drawing/2014/main" id="{6D64D933-CF19-1DCE-556D-C60D5B9857D0}"/>
              </a:ext>
            </a:extLst>
          </p:cNvPr>
          <p:cNvSpPr/>
          <p:nvPr/>
        </p:nvSpPr>
        <p:spPr>
          <a:xfrm>
            <a:off x="1692628" y="3601861"/>
            <a:ext cx="2878275" cy="587230"/>
          </a:xfrm>
          <a:custGeom>
            <a:avLst/>
            <a:gdLst>
              <a:gd name="connsiteX0" fmla="*/ 0 w 3801504"/>
              <a:gd name="connsiteY0" fmla="*/ 281622 h 563244"/>
              <a:gd name="connsiteX1" fmla="*/ 281622 w 3801504"/>
              <a:gd name="connsiteY1" fmla="*/ 0 h 563244"/>
              <a:gd name="connsiteX2" fmla="*/ 3519882 w 3801504"/>
              <a:gd name="connsiteY2" fmla="*/ 0 h 563244"/>
              <a:gd name="connsiteX3" fmla="*/ 3801504 w 3801504"/>
              <a:gd name="connsiteY3" fmla="*/ 281622 h 563244"/>
              <a:gd name="connsiteX4" fmla="*/ 3801504 w 3801504"/>
              <a:gd name="connsiteY4" fmla="*/ 281622 h 563244"/>
              <a:gd name="connsiteX5" fmla="*/ 3519882 w 3801504"/>
              <a:gd name="connsiteY5" fmla="*/ 563244 h 563244"/>
              <a:gd name="connsiteX6" fmla="*/ 281622 w 3801504"/>
              <a:gd name="connsiteY6" fmla="*/ 563244 h 563244"/>
              <a:gd name="connsiteX7" fmla="*/ 0 w 3801504"/>
              <a:gd name="connsiteY7" fmla="*/ 281622 h 563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1504" h="563244" fill="none" extrusionOk="0">
                <a:moveTo>
                  <a:pt x="0" y="281622"/>
                </a:moveTo>
                <a:cubicBezTo>
                  <a:pt x="12149" y="118061"/>
                  <a:pt x="97273" y="-2642"/>
                  <a:pt x="281622" y="0"/>
                </a:cubicBezTo>
                <a:cubicBezTo>
                  <a:pt x="1334111" y="-30137"/>
                  <a:pt x="3099324" y="16516"/>
                  <a:pt x="3519882" y="0"/>
                </a:cubicBezTo>
                <a:cubicBezTo>
                  <a:pt x="3676723" y="-1636"/>
                  <a:pt x="3810340" y="99425"/>
                  <a:pt x="3801504" y="281622"/>
                </a:cubicBezTo>
                <a:lnTo>
                  <a:pt x="3801504" y="281622"/>
                </a:lnTo>
                <a:cubicBezTo>
                  <a:pt x="3818417" y="458651"/>
                  <a:pt x="3674272" y="558893"/>
                  <a:pt x="3519882" y="563244"/>
                </a:cubicBezTo>
                <a:cubicBezTo>
                  <a:pt x="2806995" y="646789"/>
                  <a:pt x="1493098" y="472075"/>
                  <a:pt x="281622" y="563244"/>
                </a:cubicBezTo>
                <a:cubicBezTo>
                  <a:pt x="139206" y="567245"/>
                  <a:pt x="-1862" y="419983"/>
                  <a:pt x="0" y="281622"/>
                </a:cubicBezTo>
                <a:close/>
              </a:path>
              <a:path w="3801504" h="563244" stroke="0" extrusionOk="0">
                <a:moveTo>
                  <a:pt x="0" y="281622"/>
                </a:moveTo>
                <a:cubicBezTo>
                  <a:pt x="-22622" y="118520"/>
                  <a:pt x="122807" y="-8164"/>
                  <a:pt x="281622" y="0"/>
                </a:cubicBezTo>
                <a:cubicBezTo>
                  <a:pt x="1878175" y="-43449"/>
                  <a:pt x="1971038" y="10018"/>
                  <a:pt x="3519882" y="0"/>
                </a:cubicBezTo>
                <a:cubicBezTo>
                  <a:pt x="3660040" y="21831"/>
                  <a:pt x="3800652" y="109297"/>
                  <a:pt x="3801504" y="281622"/>
                </a:cubicBezTo>
                <a:lnTo>
                  <a:pt x="3801504" y="281622"/>
                </a:lnTo>
                <a:cubicBezTo>
                  <a:pt x="3781640" y="444297"/>
                  <a:pt x="3668027" y="552359"/>
                  <a:pt x="3519882" y="563244"/>
                </a:cubicBezTo>
                <a:cubicBezTo>
                  <a:pt x="2799255" y="530253"/>
                  <a:pt x="1293460" y="589805"/>
                  <a:pt x="281622" y="563244"/>
                </a:cubicBezTo>
                <a:cubicBezTo>
                  <a:pt x="130116" y="571090"/>
                  <a:pt x="-6580" y="443800"/>
                  <a:pt x="0" y="281622"/>
                </a:cubicBezTo>
                <a:close/>
              </a:path>
            </a:pathLst>
          </a:custGeom>
          <a:solidFill>
            <a:srgbClr val="F8FBFE"/>
          </a:solidFill>
          <a:ln cap="flat" cmpd="dbl">
            <a:solidFill>
              <a:schemeClr val="tx2">
                <a:lumMod val="90000"/>
                <a:lumOff val="1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Hình Bầu dục 10">
            <a:extLst>
              <a:ext uri="{FF2B5EF4-FFF2-40B4-BE49-F238E27FC236}">
                <a16:creationId xmlns:a16="http://schemas.microsoft.com/office/drawing/2014/main" id="{FAF33D8D-E5FD-93EC-6989-BEB819EF6F8C}"/>
              </a:ext>
            </a:extLst>
          </p:cNvPr>
          <p:cNvSpPr/>
          <p:nvPr/>
        </p:nvSpPr>
        <p:spPr>
          <a:xfrm>
            <a:off x="1636883" y="3487422"/>
            <a:ext cx="750484" cy="750484"/>
          </a:xfrm>
          <a:custGeom>
            <a:avLst/>
            <a:gdLst>
              <a:gd name="connsiteX0" fmla="*/ 0 w 750484"/>
              <a:gd name="connsiteY0" fmla="*/ 375242 h 750484"/>
              <a:gd name="connsiteX1" fmla="*/ 375242 w 750484"/>
              <a:gd name="connsiteY1" fmla="*/ 0 h 750484"/>
              <a:gd name="connsiteX2" fmla="*/ 750484 w 750484"/>
              <a:gd name="connsiteY2" fmla="*/ 375242 h 750484"/>
              <a:gd name="connsiteX3" fmla="*/ 375242 w 750484"/>
              <a:gd name="connsiteY3" fmla="*/ 750484 h 750484"/>
              <a:gd name="connsiteX4" fmla="*/ 0 w 750484"/>
              <a:gd name="connsiteY4" fmla="*/ 375242 h 75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0484" h="750484" fill="none" extrusionOk="0">
                <a:moveTo>
                  <a:pt x="0" y="375242"/>
                </a:moveTo>
                <a:cubicBezTo>
                  <a:pt x="28351" y="186435"/>
                  <a:pt x="164602" y="-3848"/>
                  <a:pt x="375242" y="0"/>
                </a:cubicBezTo>
                <a:cubicBezTo>
                  <a:pt x="592365" y="23054"/>
                  <a:pt x="750196" y="183720"/>
                  <a:pt x="750484" y="375242"/>
                </a:cubicBezTo>
                <a:cubicBezTo>
                  <a:pt x="750318" y="591898"/>
                  <a:pt x="592877" y="777293"/>
                  <a:pt x="375242" y="750484"/>
                </a:cubicBezTo>
                <a:cubicBezTo>
                  <a:pt x="198181" y="737152"/>
                  <a:pt x="-1869" y="585179"/>
                  <a:pt x="0" y="375242"/>
                </a:cubicBezTo>
                <a:close/>
              </a:path>
              <a:path w="750484" h="750484" stroke="0" extrusionOk="0">
                <a:moveTo>
                  <a:pt x="0" y="375242"/>
                </a:moveTo>
                <a:cubicBezTo>
                  <a:pt x="8458" y="145452"/>
                  <a:pt x="154640" y="-11007"/>
                  <a:pt x="375242" y="0"/>
                </a:cubicBezTo>
                <a:cubicBezTo>
                  <a:pt x="577995" y="-29892"/>
                  <a:pt x="726405" y="182461"/>
                  <a:pt x="750484" y="375242"/>
                </a:cubicBezTo>
                <a:cubicBezTo>
                  <a:pt x="759270" y="580334"/>
                  <a:pt x="566848" y="722467"/>
                  <a:pt x="375242" y="750484"/>
                </a:cubicBezTo>
                <a:cubicBezTo>
                  <a:pt x="150712" y="749546"/>
                  <a:pt x="-920" y="569419"/>
                  <a:pt x="0" y="375242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38100">
            <a:solidFill>
              <a:schemeClr val="tx2">
                <a:lumMod val="90000"/>
                <a:lumOff val="10000"/>
              </a:schemeClr>
            </a:solidFill>
            <a:extLst>
              <a:ext uri="{C807C97D-BFC1-408E-A445-0C87EB9F89A2}">
                <ask:lineSketchStyleProps xmlns:ask="http://schemas.microsoft.com/office/drawing/2018/sketchyshapes" sd="1963851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UTM Avo" panose="02040603050506020204" pitchFamily="18" charset="0"/>
              </a:rPr>
              <a:t>1</a:t>
            </a:r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B30A809D-A199-C63C-AD86-E185D14E488E}"/>
              </a:ext>
            </a:extLst>
          </p:cNvPr>
          <p:cNvSpPr txBox="1"/>
          <p:nvPr/>
        </p:nvSpPr>
        <p:spPr>
          <a:xfrm>
            <a:off x="2542154" y="3709931"/>
            <a:ext cx="4191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UTM Avo" panose="02040603050506020204" pitchFamily="18" charset="0"/>
              </a:rPr>
              <a:t>Giới</a:t>
            </a:r>
            <a:r>
              <a:rPr lang="en-US" sz="1600" dirty="0">
                <a:latin typeface="UTM Avo" panose="02040603050506020204" pitchFamily="18" charset="0"/>
              </a:rPr>
              <a:t> </a:t>
            </a:r>
            <a:r>
              <a:rPr lang="en-US" sz="1600" dirty="0" err="1">
                <a:latin typeface="UTM Avo" panose="02040603050506020204" pitchFamily="18" charset="0"/>
              </a:rPr>
              <a:t>thiệu</a:t>
            </a:r>
            <a:r>
              <a:rPr lang="en-US" sz="1600" dirty="0">
                <a:latin typeface="UTM Avo" panose="02040603050506020204" pitchFamily="18" charset="0"/>
              </a:rPr>
              <a:t> </a:t>
            </a:r>
            <a:r>
              <a:rPr lang="en-US" sz="1600" dirty="0" err="1">
                <a:latin typeface="UTM Avo" panose="02040603050506020204" pitchFamily="18" charset="0"/>
              </a:rPr>
              <a:t>chung</a:t>
            </a:r>
            <a:endParaRPr lang="en-US" sz="1600" dirty="0">
              <a:solidFill>
                <a:srgbClr val="DF1D42"/>
              </a:solidFill>
              <a:latin typeface="UTM Avo" panose="02040603050506020204" pitchFamily="18" charset="0"/>
            </a:endParaRPr>
          </a:p>
        </p:txBody>
      </p:sp>
      <p:sp>
        <p:nvSpPr>
          <p:cNvPr id="13" name="Hình chữ nhật: Góc Tròn 12">
            <a:extLst>
              <a:ext uri="{FF2B5EF4-FFF2-40B4-BE49-F238E27FC236}">
                <a16:creationId xmlns:a16="http://schemas.microsoft.com/office/drawing/2014/main" id="{9CB30FAC-CA36-FE1A-C934-7672CF804098}"/>
              </a:ext>
            </a:extLst>
          </p:cNvPr>
          <p:cNvSpPr/>
          <p:nvPr/>
        </p:nvSpPr>
        <p:spPr>
          <a:xfrm>
            <a:off x="1633985" y="4653527"/>
            <a:ext cx="4116160" cy="563245"/>
          </a:xfrm>
          <a:custGeom>
            <a:avLst/>
            <a:gdLst>
              <a:gd name="connsiteX0" fmla="*/ 0 w 3801504"/>
              <a:gd name="connsiteY0" fmla="*/ 281622 h 563244"/>
              <a:gd name="connsiteX1" fmla="*/ 281622 w 3801504"/>
              <a:gd name="connsiteY1" fmla="*/ 0 h 563244"/>
              <a:gd name="connsiteX2" fmla="*/ 3519882 w 3801504"/>
              <a:gd name="connsiteY2" fmla="*/ 0 h 563244"/>
              <a:gd name="connsiteX3" fmla="*/ 3801504 w 3801504"/>
              <a:gd name="connsiteY3" fmla="*/ 281622 h 563244"/>
              <a:gd name="connsiteX4" fmla="*/ 3801504 w 3801504"/>
              <a:gd name="connsiteY4" fmla="*/ 281622 h 563244"/>
              <a:gd name="connsiteX5" fmla="*/ 3519882 w 3801504"/>
              <a:gd name="connsiteY5" fmla="*/ 563244 h 563244"/>
              <a:gd name="connsiteX6" fmla="*/ 281622 w 3801504"/>
              <a:gd name="connsiteY6" fmla="*/ 563244 h 563244"/>
              <a:gd name="connsiteX7" fmla="*/ 0 w 3801504"/>
              <a:gd name="connsiteY7" fmla="*/ 281622 h 563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1504" h="563244" fill="none" extrusionOk="0">
                <a:moveTo>
                  <a:pt x="0" y="281622"/>
                </a:moveTo>
                <a:cubicBezTo>
                  <a:pt x="12149" y="118061"/>
                  <a:pt x="97273" y="-2642"/>
                  <a:pt x="281622" y="0"/>
                </a:cubicBezTo>
                <a:cubicBezTo>
                  <a:pt x="1334111" y="-30137"/>
                  <a:pt x="3099324" y="16516"/>
                  <a:pt x="3519882" y="0"/>
                </a:cubicBezTo>
                <a:cubicBezTo>
                  <a:pt x="3676723" y="-1636"/>
                  <a:pt x="3810340" y="99425"/>
                  <a:pt x="3801504" y="281622"/>
                </a:cubicBezTo>
                <a:lnTo>
                  <a:pt x="3801504" y="281622"/>
                </a:lnTo>
                <a:cubicBezTo>
                  <a:pt x="3818417" y="458651"/>
                  <a:pt x="3674272" y="558893"/>
                  <a:pt x="3519882" y="563244"/>
                </a:cubicBezTo>
                <a:cubicBezTo>
                  <a:pt x="2806995" y="646789"/>
                  <a:pt x="1493098" y="472075"/>
                  <a:pt x="281622" y="563244"/>
                </a:cubicBezTo>
                <a:cubicBezTo>
                  <a:pt x="139206" y="567245"/>
                  <a:pt x="-1862" y="419983"/>
                  <a:pt x="0" y="281622"/>
                </a:cubicBezTo>
                <a:close/>
              </a:path>
              <a:path w="3801504" h="563244" stroke="0" extrusionOk="0">
                <a:moveTo>
                  <a:pt x="0" y="281622"/>
                </a:moveTo>
                <a:cubicBezTo>
                  <a:pt x="-22622" y="118520"/>
                  <a:pt x="122807" y="-8164"/>
                  <a:pt x="281622" y="0"/>
                </a:cubicBezTo>
                <a:cubicBezTo>
                  <a:pt x="1878175" y="-43449"/>
                  <a:pt x="1971038" y="10018"/>
                  <a:pt x="3519882" y="0"/>
                </a:cubicBezTo>
                <a:cubicBezTo>
                  <a:pt x="3660040" y="21831"/>
                  <a:pt x="3800652" y="109297"/>
                  <a:pt x="3801504" y="281622"/>
                </a:cubicBezTo>
                <a:lnTo>
                  <a:pt x="3801504" y="281622"/>
                </a:lnTo>
                <a:cubicBezTo>
                  <a:pt x="3781640" y="444297"/>
                  <a:pt x="3668027" y="552359"/>
                  <a:pt x="3519882" y="563244"/>
                </a:cubicBezTo>
                <a:cubicBezTo>
                  <a:pt x="2799255" y="530253"/>
                  <a:pt x="1293460" y="589805"/>
                  <a:pt x="281622" y="563244"/>
                </a:cubicBezTo>
                <a:cubicBezTo>
                  <a:pt x="130116" y="571090"/>
                  <a:pt x="-6580" y="443800"/>
                  <a:pt x="0" y="281622"/>
                </a:cubicBezTo>
                <a:close/>
              </a:path>
            </a:pathLst>
          </a:custGeom>
          <a:solidFill>
            <a:srgbClr val="F8FBFE"/>
          </a:solidFill>
          <a:ln cap="flat" cmpd="dbl">
            <a:solidFill>
              <a:schemeClr val="tx2">
                <a:lumMod val="90000"/>
                <a:lumOff val="1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Hình Bầu dục 13">
            <a:extLst>
              <a:ext uri="{FF2B5EF4-FFF2-40B4-BE49-F238E27FC236}">
                <a16:creationId xmlns:a16="http://schemas.microsoft.com/office/drawing/2014/main" id="{2534C35C-A1B8-9D62-B17A-BEE9B4A4517C}"/>
              </a:ext>
            </a:extLst>
          </p:cNvPr>
          <p:cNvSpPr/>
          <p:nvPr/>
        </p:nvSpPr>
        <p:spPr>
          <a:xfrm>
            <a:off x="1633985" y="4512326"/>
            <a:ext cx="750484" cy="750484"/>
          </a:xfrm>
          <a:custGeom>
            <a:avLst/>
            <a:gdLst>
              <a:gd name="connsiteX0" fmla="*/ 0 w 750484"/>
              <a:gd name="connsiteY0" fmla="*/ 375242 h 750484"/>
              <a:gd name="connsiteX1" fmla="*/ 375242 w 750484"/>
              <a:gd name="connsiteY1" fmla="*/ 0 h 750484"/>
              <a:gd name="connsiteX2" fmla="*/ 750484 w 750484"/>
              <a:gd name="connsiteY2" fmla="*/ 375242 h 750484"/>
              <a:gd name="connsiteX3" fmla="*/ 375242 w 750484"/>
              <a:gd name="connsiteY3" fmla="*/ 750484 h 750484"/>
              <a:gd name="connsiteX4" fmla="*/ 0 w 750484"/>
              <a:gd name="connsiteY4" fmla="*/ 375242 h 75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0484" h="750484" fill="none" extrusionOk="0">
                <a:moveTo>
                  <a:pt x="0" y="375242"/>
                </a:moveTo>
                <a:cubicBezTo>
                  <a:pt x="28351" y="186435"/>
                  <a:pt x="164602" y="-3848"/>
                  <a:pt x="375242" y="0"/>
                </a:cubicBezTo>
                <a:cubicBezTo>
                  <a:pt x="592365" y="23054"/>
                  <a:pt x="750196" y="183720"/>
                  <a:pt x="750484" y="375242"/>
                </a:cubicBezTo>
                <a:cubicBezTo>
                  <a:pt x="750318" y="591898"/>
                  <a:pt x="592877" y="777293"/>
                  <a:pt x="375242" y="750484"/>
                </a:cubicBezTo>
                <a:cubicBezTo>
                  <a:pt x="198181" y="737152"/>
                  <a:pt x="-1869" y="585179"/>
                  <a:pt x="0" y="375242"/>
                </a:cubicBezTo>
                <a:close/>
              </a:path>
              <a:path w="750484" h="750484" stroke="0" extrusionOk="0">
                <a:moveTo>
                  <a:pt x="0" y="375242"/>
                </a:moveTo>
                <a:cubicBezTo>
                  <a:pt x="8458" y="145452"/>
                  <a:pt x="154640" y="-11007"/>
                  <a:pt x="375242" y="0"/>
                </a:cubicBezTo>
                <a:cubicBezTo>
                  <a:pt x="577995" y="-29892"/>
                  <a:pt x="726405" y="182461"/>
                  <a:pt x="750484" y="375242"/>
                </a:cubicBezTo>
                <a:cubicBezTo>
                  <a:pt x="759270" y="580334"/>
                  <a:pt x="566848" y="722467"/>
                  <a:pt x="375242" y="750484"/>
                </a:cubicBezTo>
                <a:cubicBezTo>
                  <a:pt x="150712" y="749546"/>
                  <a:pt x="-920" y="569419"/>
                  <a:pt x="0" y="375242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38100">
            <a:solidFill>
              <a:schemeClr val="tx2">
                <a:lumMod val="90000"/>
                <a:lumOff val="10000"/>
              </a:schemeClr>
            </a:solidFill>
            <a:extLst>
              <a:ext uri="{C807C97D-BFC1-408E-A445-0C87EB9F89A2}">
                <ask:lineSketchStyleProps xmlns:ask="http://schemas.microsoft.com/office/drawing/2018/sketchyshapes" sd="1963851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UTM Avo" panose="02040603050506020204" pitchFamily="18" charset="0"/>
              </a:rPr>
              <a:t>2</a:t>
            </a: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7B4C38D6-A33D-CBE2-E7AC-3D20D3E46744}"/>
              </a:ext>
            </a:extLst>
          </p:cNvPr>
          <p:cNvSpPr txBox="1"/>
          <p:nvPr/>
        </p:nvSpPr>
        <p:spPr>
          <a:xfrm>
            <a:off x="2542154" y="4743092"/>
            <a:ext cx="41267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UTM Avo" panose="02040603050506020204" pitchFamily="18" charset="0"/>
              </a:rPr>
              <a:t>Sơ</a:t>
            </a:r>
            <a:r>
              <a:rPr lang="en-US" sz="1600" dirty="0">
                <a:latin typeface="UTM Avo" panose="02040603050506020204" pitchFamily="18" charset="0"/>
              </a:rPr>
              <a:t> </a:t>
            </a:r>
            <a:r>
              <a:rPr lang="en-US" sz="1600" dirty="0" err="1">
                <a:latin typeface="UTM Avo" panose="02040603050506020204" pitchFamily="18" charset="0"/>
              </a:rPr>
              <a:t>đồ</a:t>
            </a:r>
            <a:r>
              <a:rPr lang="en-US" sz="1600" dirty="0">
                <a:latin typeface="UTM Avo" panose="02040603050506020204" pitchFamily="18" charset="0"/>
              </a:rPr>
              <a:t> </a:t>
            </a:r>
            <a:r>
              <a:rPr lang="en-US" sz="1600" dirty="0" err="1">
                <a:latin typeface="UTM Avo" panose="02040603050506020204" pitchFamily="18" charset="0"/>
              </a:rPr>
              <a:t>phân</a:t>
            </a:r>
            <a:r>
              <a:rPr lang="en-US" sz="1600" dirty="0">
                <a:latin typeface="UTM Avo" panose="02040603050506020204" pitchFamily="18" charset="0"/>
              </a:rPr>
              <a:t> </a:t>
            </a:r>
            <a:r>
              <a:rPr lang="en-US" sz="1600" dirty="0" err="1">
                <a:latin typeface="UTM Avo" panose="02040603050506020204" pitchFamily="18" charset="0"/>
              </a:rPr>
              <a:t>cấp</a:t>
            </a:r>
            <a:r>
              <a:rPr lang="en-US" sz="1600" dirty="0">
                <a:latin typeface="UTM Avo" panose="02040603050506020204" pitchFamily="18" charset="0"/>
              </a:rPr>
              <a:t> </a:t>
            </a:r>
            <a:r>
              <a:rPr lang="en-US" sz="1600" dirty="0" err="1">
                <a:latin typeface="UTM Avo" panose="02040603050506020204" pitchFamily="18" charset="0"/>
              </a:rPr>
              <a:t>chức</a:t>
            </a:r>
            <a:r>
              <a:rPr lang="en-US" sz="1600" dirty="0">
                <a:latin typeface="UTM Avo" panose="02040603050506020204" pitchFamily="18" charset="0"/>
              </a:rPr>
              <a:t> </a:t>
            </a:r>
            <a:r>
              <a:rPr lang="en-US" sz="1600" dirty="0" err="1">
                <a:latin typeface="UTM Avo" panose="02040603050506020204" pitchFamily="18" charset="0"/>
              </a:rPr>
              <a:t>năng</a:t>
            </a:r>
            <a:endParaRPr lang="en-US" sz="1600" dirty="0">
              <a:solidFill>
                <a:srgbClr val="DF1D42"/>
              </a:solidFill>
              <a:latin typeface="UTM Avo" panose="02040603050506020204" pitchFamily="18" charset="0"/>
            </a:endParaRPr>
          </a:p>
        </p:txBody>
      </p:sp>
      <p:sp>
        <p:nvSpPr>
          <p:cNvPr id="16" name="Hình chữ nhật: Góc Tròn 12">
            <a:extLst>
              <a:ext uri="{FF2B5EF4-FFF2-40B4-BE49-F238E27FC236}">
                <a16:creationId xmlns:a16="http://schemas.microsoft.com/office/drawing/2014/main" id="{31519A1B-CBA1-C118-16DA-62FCE16AC323}"/>
              </a:ext>
            </a:extLst>
          </p:cNvPr>
          <p:cNvSpPr/>
          <p:nvPr/>
        </p:nvSpPr>
        <p:spPr>
          <a:xfrm>
            <a:off x="1633986" y="5644411"/>
            <a:ext cx="3635418" cy="563244"/>
          </a:xfrm>
          <a:custGeom>
            <a:avLst/>
            <a:gdLst>
              <a:gd name="connsiteX0" fmla="*/ 0 w 3801504"/>
              <a:gd name="connsiteY0" fmla="*/ 281622 h 563244"/>
              <a:gd name="connsiteX1" fmla="*/ 281622 w 3801504"/>
              <a:gd name="connsiteY1" fmla="*/ 0 h 563244"/>
              <a:gd name="connsiteX2" fmla="*/ 3519882 w 3801504"/>
              <a:gd name="connsiteY2" fmla="*/ 0 h 563244"/>
              <a:gd name="connsiteX3" fmla="*/ 3801504 w 3801504"/>
              <a:gd name="connsiteY3" fmla="*/ 281622 h 563244"/>
              <a:gd name="connsiteX4" fmla="*/ 3801504 w 3801504"/>
              <a:gd name="connsiteY4" fmla="*/ 281622 h 563244"/>
              <a:gd name="connsiteX5" fmla="*/ 3519882 w 3801504"/>
              <a:gd name="connsiteY5" fmla="*/ 563244 h 563244"/>
              <a:gd name="connsiteX6" fmla="*/ 281622 w 3801504"/>
              <a:gd name="connsiteY6" fmla="*/ 563244 h 563244"/>
              <a:gd name="connsiteX7" fmla="*/ 0 w 3801504"/>
              <a:gd name="connsiteY7" fmla="*/ 281622 h 563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1504" h="563244" fill="none" extrusionOk="0">
                <a:moveTo>
                  <a:pt x="0" y="281622"/>
                </a:moveTo>
                <a:cubicBezTo>
                  <a:pt x="12149" y="118061"/>
                  <a:pt x="97273" y="-2642"/>
                  <a:pt x="281622" y="0"/>
                </a:cubicBezTo>
                <a:cubicBezTo>
                  <a:pt x="1334111" y="-30137"/>
                  <a:pt x="3099324" y="16516"/>
                  <a:pt x="3519882" y="0"/>
                </a:cubicBezTo>
                <a:cubicBezTo>
                  <a:pt x="3676723" y="-1636"/>
                  <a:pt x="3810340" y="99425"/>
                  <a:pt x="3801504" y="281622"/>
                </a:cubicBezTo>
                <a:lnTo>
                  <a:pt x="3801504" y="281622"/>
                </a:lnTo>
                <a:cubicBezTo>
                  <a:pt x="3818417" y="458651"/>
                  <a:pt x="3674272" y="558893"/>
                  <a:pt x="3519882" y="563244"/>
                </a:cubicBezTo>
                <a:cubicBezTo>
                  <a:pt x="2806995" y="646789"/>
                  <a:pt x="1493098" y="472075"/>
                  <a:pt x="281622" y="563244"/>
                </a:cubicBezTo>
                <a:cubicBezTo>
                  <a:pt x="139206" y="567245"/>
                  <a:pt x="-1862" y="419983"/>
                  <a:pt x="0" y="281622"/>
                </a:cubicBezTo>
                <a:close/>
              </a:path>
              <a:path w="3801504" h="563244" stroke="0" extrusionOk="0">
                <a:moveTo>
                  <a:pt x="0" y="281622"/>
                </a:moveTo>
                <a:cubicBezTo>
                  <a:pt x="-22622" y="118520"/>
                  <a:pt x="122807" y="-8164"/>
                  <a:pt x="281622" y="0"/>
                </a:cubicBezTo>
                <a:cubicBezTo>
                  <a:pt x="1878175" y="-43449"/>
                  <a:pt x="1971038" y="10018"/>
                  <a:pt x="3519882" y="0"/>
                </a:cubicBezTo>
                <a:cubicBezTo>
                  <a:pt x="3660040" y="21831"/>
                  <a:pt x="3800652" y="109297"/>
                  <a:pt x="3801504" y="281622"/>
                </a:cubicBezTo>
                <a:lnTo>
                  <a:pt x="3801504" y="281622"/>
                </a:lnTo>
                <a:cubicBezTo>
                  <a:pt x="3781640" y="444297"/>
                  <a:pt x="3668027" y="552359"/>
                  <a:pt x="3519882" y="563244"/>
                </a:cubicBezTo>
                <a:cubicBezTo>
                  <a:pt x="2799255" y="530253"/>
                  <a:pt x="1293460" y="589805"/>
                  <a:pt x="281622" y="563244"/>
                </a:cubicBezTo>
                <a:cubicBezTo>
                  <a:pt x="130116" y="571090"/>
                  <a:pt x="-6580" y="443800"/>
                  <a:pt x="0" y="281622"/>
                </a:cubicBezTo>
                <a:close/>
              </a:path>
            </a:pathLst>
          </a:custGeom>
          <a:solidFill>
            <a:srgbClr val="F8FBFE"/>
          </a:solidFill>
          <a:ln cap="flat" cmpd="dbl">
            <a:solidFill>
              <a:schemeClr val="tx2">
                <a:lumMod val="90000"/>
                <a:lumOff val="1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Hình Bầu dục 16">
            <a:extLst>
              <a:ext uri="{FF2B5EF4-FFF2-40B4-BE49-F238E27FC236}">
                <a16:creationId xmlns:a16="http://schemas.microsoft.com/office/drawing/2014/main" id="{42CB55FA-C4E7-1A25-7611-E3BC205D4243}"/>
              </a:ext>
            </a:extLst>
          </p:cNvPr>
          <p:cNvSpPr/>
          <p:nvPr/>
        </p:nvSpPr>
        <p:spPr>
          <a:xfrm>
            <a:off x="1633985" y="5550791"/>
            <a:ext cx="750484" cy="750484"/>
          </a:xfrm>
          <a:custGeom>
            <a:avLst/>
            <a:gdLst>
              <a:gd name="connsiteX0" fmla="*/ 0 w 750484"/>
              <a:gd name="connsiteY0" fmla="*/ 375242 h 750484"/>
              <a:gd name="connsiteX1" fmla="*/ 375242 w 750484"/>
              <a:gd name="connsiteY1" fmla="*/ 0 h 750484"/>
              <a:gd name="connsiteX2" fmla="*/ 750484 w 750484"/>
              <a:gd name="connsiteY2" fmla="*/ 375242 h 750484"/>
              <a:gd name="connsiteX3" fmla="*/ 375242 w 750484"/>
              <a:gd name="connsiteY3" fmla="*/ 750484 h 750484"/>
              <a:gd name="connsiteX4" fmla="*/ 0 w 750484"/>
              <a:gd name="connsiteY4" fmla="*/ 375242 h 75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0484" h="750484" fill="none" extrusionOk="0">
                <a:moveTo>
                  <a:pt x="0" y="375242"/>
                </a:moveTo>
                <a:cubicBezTo>
                  <a:pt x="28351" y="186435"/>
                  <a:pt x="164602" y="-3848"/>
                  <a:pt x="375242" y="0"/>
                </a:cubicBezTo>
                <a:cubicBezTo>
                  <a:pt x="592365" y="23054"/>
                  <a:pt x="750196" y="183720"/>
                  <a:pt x="750484" y="375242"/>
                </a:cubicBezTo>
                <a:cubicBezTo>
                  <a:pt x="750318" y="591898"/>
                  <a:pt x="592877" y="777293"/>
                  <a:pt x="375242" y="750484"/>
                </a:cubicBezTo>
                <a:cubicBezTo>
                  <a:pt x="198181" y="737152"/>
                  <a:pt x="-1869" y="585179"/>
                  <a:pt x="0" y="375242"/>
                </a:cubicBezTo>
                <a:close/>
              </a:path>
              <a:path w="750484" h="750484" stroke="0" extrusionOk="0">
                <a:moveTo>
                  <a:pt x="0" y="375242"/>
                </a:moveTo>
                <a:cubicBezTo>
                  <a:pt x="8458" y="145452"/>
                  <a:pt x="154640" y="-11007"/>
                  <a:pt x="375242" y="0"/>
                </a:cubicBezTo>
                <a:cubicBezTo>
                  <a:pt x="577995" y="-29892"/>
                  <a:pt x="726405" y="182461"/>
                  <a:pt x="750484" y="375242"/>
                </a:cubicBezTo>
                <a:cubicBezTo>
                  <a:pt x="759270" y="580334"/>
                  <a:pt x="566848" y="722467"/>
                  <a:pt x="375242" y="750484"/>
                </a:cubicBezTo>
                <a:cubicBezTo>
                  <a:pt x="150712" y="749546"/>
                  <a:pt x="-920" y="569419"/>
                  <a:pt x="0" y="375242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38100">
            <a:solidFill>
              <a:schemeClr val="tx2">
                <a:lumMod val="90000"/>
                <a:lumOff val="10000"/>
              </a:schemeClr>
            </a:solidFill>
            <a:extLst>
              <a:ext uri="{C807C97D-BFC1-408E-A445-0C87EB9F89A2}">
                <ask:lineSketchStyleProps xmlns:ask="http://schemas.microsoft.com/office/drawing/2018/sketchyshapes" sd="1963851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UTM Avo" panose="02040603050506020204" pitchFamily="18" charset="0"/>
              </a:rPr>
              <a:t>3</a:t>
            </a: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A647D077-1327-675D-80A8-3B4803B8905A}"/>
              </a:ext>
            </a:extLst>
          </p:cNvPr>
          <p:cNvSpPr txBox="1"/>
          <p:nvPr/>
        </p:nvSpPr>
        <p:spPr>
          <a:xfrm>
            <a:off x="2542154" y="5738032"/>
            <a:ext cx="4042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UTM Avo" panose="02040603050506020204" pitchFamily="18" charset="0"/>
              </a:rPr>
              <a:t>Mô </a:t>
            </a:r>
            <a:r>
              <a:rPr lang="en-US" sz="1600" dirty="0" err="1">
                <a:latin typeface="UTM Avo" panose="02040603050506020204" pitchFamily="18" charset="0"/>
              </a:rPr>
              <a:t>hình</a:t>
            </a:r>
            <a:r>
              <a:rPr lang="en-US" sz="1600" dirty="0">
                <a:latin typeface="UTM Avo" panose="02040603050506020204" pitchFamily="18" charset="0"/>
              </a:rPr>
              <a:t> </a:t>
            </a:r>
            <a:r>
              <a:rPr lang="en-US" sz="1600" dirty="0" err="1">
                <a:latin typeface="UTM Avo" panose="02040603050506020204" pitchFamily="18" charset="0"/>
              </a:rPr>
              <a:t>liên</a:t>
            </a:r>
            <a:r>
              <a:rPr lang="en-US" sz="1600" dirty="0">
                <a:latin typeface="UTM Avo" panose="02040603050506020204" pitchFamily="18" charset="0"/>
              </a:rPr>
              <a:t> </a:t>
            </a:r>
            <a:r>
              <a:rPr lang="en-US" sz="1600" dirty="0" err="1">
                <a:latin typeface="UTM Avo" panose="02040603050506020204" pitchFamily="18" charset="0"/>
              </a:rPr>
              <a:t>kết</a:t>
            </a:r>
            <a:r>
              <a:rPr lang="en-US" sz="1600" dirty="0">
                <a:latin typeface="UTM Avo" panose="02040603050506020204" pitchFamily="18" charset="0"/>
              </a:rPr>
              <a:t> </a:t>
            </a:r>
            <a:r>
              <a:rPr lang="en-US" sz="1600" dirty="0" err="1">
                <a:latin typeface="UTM Avo" panose="02040603050506020204" pitchFamily="18" charset="0"/>
              </a:rPr>
              <a:t>dữ</a:t>
            </a:r>
            <a:r>
              <a:rPr lang="en-US" sz="1600" dirty="0">
                <a:latin typeface="UTM Avo" panose="02040603050506020204" pitchFamily="18" charset="0"/>
              </a:rPr>
              <a:t> </a:t>
            </a:r>
            <a:r>
              <a:rPr lang="en-US" sz="1600" dirty="0" err="1">
                <a:latin typeface="UTM Avo" panose="02040603050506020204" pitchFamily="18" charset="0"/>
              </a:rPr>
              <a:t>liệu</a:t>
            </a:r>
            <a:endParaRPr lang="en-US" sz="1600" dirty="0">
              <a:solidFill>
                <a:srgbClr val="DF1D42"/>
              </a:solidFill>
              <a:latin typeface="UTM Avo" panose="02040603050506020204" pitchFamily="18" charset="0"/>
            </a:endParaRPr>
          </a:p>
        </p:txBody>
      </p:sp>
      <p:sp>
        <p:nvSpPr>
          <p:cNvPr id="19" name="Hình chữ nhật: Góc Tròn 12">
            <a:extLst>
              <a:ext uri="{FF2B5EF4-FFF2-40B4-BE49-F238E27FC236}">
                <a16:creationId xmlns:a16="http://schemas.microsoft.com/office/drawing/2014/main" id="{0516A874-34F7-03CD-D113-9A04F6EE43AE}"/>
              </a:ext>
            </a:extLst>
          </p:cNvPr>
          <p:cNvSpPr/>
          <p:nvPr/>
        </p:nvSpPr>
        <p:spPr>
          <a:xfrm>
            <a:off x="7010186" y="2595314"/>
            <a:ext cx="3133138" cy="563244"/>
          </a:xfrm>
          <a:custGeom>
            <a:avLst/>
            <a:gdLst>
              <a:gd name="connsiteX0" fmla="*/ 0 w 3801504"/>
              <a:gd name="connsiteY0" fmla="*/ 281622 h 563244"/>
              <a:gd name="connsiteX1" fmla="*/ 281622 w 3801504"/>
              <a:gd name="connsiteY1" fmla="*/ 0 h 563244"/>
              <a:gd name="connsiteX2" fmla="*/ 3519882 w 3801504"/>
              <a:gd name="connsiteY2" fmla="*/ 0 h 563244"/>
              <a:gd name="connsiteX3" fmla="*/ 3801504 w 3801504"/>
              <a:gd name="connsiteY3" fmla="*/ 281622 h 563244"/>
              <a:gd name="connsiteX4" fmla="*/ 3801504 w 3801504"/>
              <a:gd name="connsiteY4" fmla="*/ 281622 h 563244"/>
              <a:gd name="connsiteX5" fmla="*/ 3519882 w 3801504"/>
              <a:gd name="connsiteY5" fmla="*/ 563244 h 563244"/>
              <a:gd name="connsiteX6" fmla="*/ 281622 w 3801504"/>
              <a:gd name="connsiteY6" fmla="*/ 563244 h 563244"/>
              <a:gd name="connsiteX7" fmla="*/ 0 w 3801504"/>
              <a:gd name="connsiteY7" fmla="*/ 281622 h 563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1504" h="563244" fill="none" extrusionOk="0">
                <a:moveTo>
                  <a:pt x="0" y="281622"/>
                </a:moveTo>
                <a:cubicBezTo>
                  <a:pt x="12149" y="118061"/>
                  <a:pt x="97273" y="-2642"/>
                  <a:pt x="281622" y="0"/>
                </a:cubicBezTo>
                <a:cubicBezTo>
                  <a:pt x="1334111" y="-30137"/>
                  <a:pt x="3099324" y="16516"/>
                  <a:pt x="3519882" y="0"/>
                </a:cubicBezTo>
                <a:cubicBezTo>
                  <a:pt x="3676723" y="-1636"/>
                  <a:pt x="3810340" y="99425"/>
                  <a:pt x="3801504" y="281622"/>
                </a:cubicBezTo>
                <a:lnTo>
                  <a:pt x="3801504" y="281622"/>
                </a:lnTo>
                <a:cubicBezTo>
                  <a:pt x="3818417" y="458651"/>
                  <a:pt x="3674272" y="558893"/>
                  <a:pt x="3519882" y="563244"/>
                </a:cubicBezTo>
                <a:cubicBezTo>
                  <a:pt x="2806995" y="646789"/>
                  <a:pt x="1493098" y="472075"/>
                  <a:pt x="281622" y="563244"/>
                </a:cubicBezTo>
                <a:cubicBezTo>
                  <a:pt x="139206" y="567245"/>
                  <a:pt x="-1862" y="419983"/>
                  <a:pt x="0" y="281622"/>
                </a:cubicBezTo>
                <a:close/>
              </a:path>
              <a:path w="3801504" h="563244" stroke="0" extrusionOk="0">
                <a:moveTo>
                  <a:pt x="0" y="281622"/>
                </a:moveTo>
                <a:cubicBezTo>
                  <a:pt x="-22622" y="118520"/>
                  <a:pt x="122807" y="-8164"/>
                  <a:pt x="281622" y="0"/>
                </a:cubicBezTo>
                <a:cubicBezTo>
                  <a:pt x="1878175" y="-43449"/>
                  <a:pt x="1971038" y="10018"/>
                  <a:pt x="3519882" y="0"/>
                </a:cubicBezTo>
                <a:cubicBezTo>
                  <a:pt x="3660040" y="21831"/>
                  <a:pt x="3800652" y="109297"/>
                  <a:pt x="3801504" y="281622"/>
                </a:cubicBezTo>
                <a:lnTo>
                  <a:pt x="3801504" y="281622"/>
                </a:lnTo>
                <a:cubicBezTo>
                  <a:pt x="3781640" y="444297"/>
                  <a:pt x="3668027" y="552359"/>
                  <a:pt x="3519882" y="563244"/>
                </a:cubicBezTo>
                <a:cubicBezTo>
                  <a:pt x="2799255" y="530253"/>
                  <a:pt x="1293460" y="589805"/>
                  <a:pt x="281622" y="563244"/>
                </a:cubicBezTo>
                <a:cubicBezTo>
                  <a:pt x="130116" y="571090"/>
                  <a:pt x="-6580" y="443800"/>
                  <a:pt x="0" y="281622"/>
                </a:cubicBezTo>
                <a:close/>
              </a:path>
            </a:pathLst>
          </a:custGeom>
          <a:solidFill>
            <a:srgbClr val="F8FBFE"/>
          </a:solidFill>
          <a:ln cap="flat" cmpd="dbl">
            <a:solidFill>
              <a:schemeClr val="tx2">
                <a:lumMod val="90000"/>
                <a:lumOff val="1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Hình Bầu dục 19">
            <a:extLst>
              <a:ext uri="{FF2B5EF4-FFF2-40B4-BE49-F238E27FC236}">
                <a16:creationId xmlns:a16="http://schemas.microsoft.com/office/drawing/2014/main" id="{A244780D-4899-28B2-1FB1-9858477F4804}"/>
              </a:ext>
            </a:extLst>
          </p:cNvPr>
          <p:cNvSpPr/>
          <p:nvPr/>
        </p:nvSpPr>
        <p:spPr>
          <a:xfrm>
            <a:off x="7010184" y="2467924"/>
            <a:ext cx="750484" cy="750484"/>
          </a:xfrm>
          <a:custGeom>
            <a:avLst/>
            <a:gdLst>
              <a:gd name="connsiteX0" fmla="*/ 0 w 750484"/>
              <a:gd name="connsiteY0" fmla="*/ 375242 h 750484"/>
              <a:gd name="connsiteX1" fmla="*/ 375242 w 750484"/>
              <a:gd name="connsiteY1" fmla="*/ 0 h 750484"/>
              <a:gd name="connsiteX2" fmla="*/ 750484 w 750484"/>
              <a:gd name="connsiteY2" fmla="*/ 375242 h 750484"/>
              <a:gd name="connsiteX3" fmla="*/ 375242 w 750484"/>
              <a:gd name="connsiteY3" fmla="*/ 750484 h 750484"/>
              <a:gd name="connsiteX4" fmla="*/ 0 w 750484"/>
              <a:gd name="connsiteY4" fmla="*/ 375242 h 75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0484" h="750484" fill="none" extrusionOk="0">
                <a:moveTo>
                  <a:pt x="0" y="375242"/>
                </a:moveTo>
                <a:cubicBezTo>
                  <a:pt x="28351" y="186435"/>
                  <a:pt x="164602" y="-3848"/>
                  <a:pt x="375242" y="0"/>
                </a:cubicBezTo>
                <a:cubicBezTo>
                  <a:pt x="592365" y="23054"/>
                  <a:pt x="750196" y="183720"/>
                  <a:pt x="750484" y="375242"/>
                </a:cubicBezTo>
                <a:cubicBezTo>
                  <a:pt x="750318" y="591898"/>
                  <a:pt x="592877" y="777293"/>
                  <a:pt x="375242" y="750484"/>
                </a:cubicBezTo>
                <a:cubicBezTo>
                  <a:pt x="198181" y="737152"/>
                  <a:pt x="-1869" y="585179"/>
                  <a:pt x="0" y="375242"/>
                </a:cubicBezTo>
                <a:close/>
              </a:path>
              <a:path w="750484" h="750484" stroke="0" extrusionOk="0">
                <a:moveTo>
                  <a:pt x="0" y="375242"/>
                </a:moveTo>
                <a:cubicBezTo>
                  <a:pt x="8458" y="145452"/>
                  <a:pt x="154640" y="-11007"/>
                  <a:pt x="375242" y="0"/>
                </a:cubicBezTo>
                <a:cubicBezTo>
                  <a:pt x="577995" y="-29892"/>
                  <a:pt x="726405" y="182461"/>
                  <a:pt x="750484" y="375242"/>
                </a:cubicBezTo>
                <a:cubicBezTo>
                  <a:pt x="759270" y="580334"/>
                  <a:pt x="566848" y="722467"/>
                  <a:pt x="375242" y="750484"/>
                </a:cubicBezTo>
                <a:cubicBezTo>
                  <a:pt x="150712" y="749546"/>
                  <a:pt x="-920" y="569419"/>
                  <a:pt x="0" y="375242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38100">
            <a:solidFill>
              <a:schemeClr val="tx2">
                <a:lumMod val="90000"/>
                <a:lumOff val="10000"/>
              </a:schemeClr>
            </a:solidFill>
            <a:extLst>
              <a:ext uri="{C807C97D-BFC1-408E-A445-0C87EB9F89A2}">
                <ask:lineSketchStyleProps xmlns:ask="http://schemas.microsoft.com/office/drawing/2018/sketchyshapes" sd="1963851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UTM Avo" panose="02040603050506020204" pitchFamily="18" charset="0"/>
              </a:rPr>
              <a:t>4</a:t>
            </a: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A1549C24-31CE-C521-12D8-5C0EC93843C6}"/>
              </a:ext>
            </a:extLst>
          </p:cNvPr>
          <p:cNvSpPr txBox="1"/>
          <p:nvPr/>
        </p:nvSpPr>
        <p:spPr>
          <a:xfrm>
            <a:off x="7901540" y="2711519"/>
            <a:ext cx="4221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UTM Avo" panose="02040603050506020204" pitchFamily="18" charset="0"/>
              </a:rPr>
              <a:t>Biểu</a:t>
            </a:r>
            <a:r>
              <a:rPr lang="en-US" sz="1600" dirty="0">
                <a:latin typeface="UTM Avo" panose="02040603050506020204" pitchFamily="18" charset="0"/>
              </a:rPr>
              <a:t> </a:t>
            </a:r>
            <a:r>
              <a:rPr lang="en-US" sz="1600" dirty="0" err="1">
                <a:latin typeface="UTM Avo" panose="02040603050506020204" pitchFamily="18" charset="0"/>
              </a:rPr>
              <a:t>đồ</a:t>
            </a:r>
            <a:r>
              <a:rPr lang="en-US" sz="1600" dirty="0">
                <a:latin typeface="UTM Avo" panose="02040603050506020204" pitchFamily="18" charset="0"/>
              </a:rPr>
              <a:t> Use-cases</a:t>
            </a:r>
            <a:endParaRPr lang="en-US" sz="1600" dirty="0">
              <a:solidFill>
                <a:srgbClr val="DF1D42"/>
              </a:solidFill>
              <a:latin typeface="UTM Avo" panose="02040603050506020204" pitchFamily="18" charset="0"/>
            </a:endParaRPr>
          </a:p>
        </p:txBody>
      </p:sp>
      <p:sp>
        <p:nvSpPr>
          <p:cNvPr id="22" name="Hình chữ nhật: Góc Tròn 12">
            <a:extLst>
              <a:ext uri="{FF2B5EF4-FFF2-40B4-BE49-F238E27FC236}">
                <a16:creationId xmlns:a16="http://schemas.microsoft.com/office/drawing/2014/main" id="{D912F211-3CEA-C468-9A57-8972CA897762}"/>
              </a:ext>
            </a:extLst>
          </p:cNvPr>
          <p:cNvSpPr/>
          <p:nvPr/>
        </p:nvSpPr>
        <p:spPr>
          <a:xfrm>
            <a:off x="7000598" y="3631356"/>
            <a:ext cx="2878275" cy="563244"/>
          </a:xfrm>
          <a:custGeom>
            <a:avLst/>
            <a:gdLst>
              <a:gd name="connsiteX0" fmla="*/ 0 w 3801504"/>
              <a:gd name="connsiteY0" fmla="*/ 281622 h 563244"/>
              <a:gd name="connsiteX1" fmla="*/ 281622 w 3801504"/>
              <a:gd name="connsiteY1" fmla="*/ 0 h 563244"/>
              <a:gd name="connsiteX2" fmla="*/ 3519882 w 3801504"/>
              <a:gd name="connsiteY2" fmla="*/ 0 h 563244"/>
              <a:gd name="connsiteX3" fmla="*/ 3801504 w 3801504"/>
              <a:gd name="connsiteY3" fmla="*/ 281622 h 563244"/>
              <a:gd name="connsiteX4" fmla="*/ 3801504 w 3801504"/>
              <a:gd name="connsiteY4" fmla="*/ 281622 h 563244"/>
              <a:gd name="connsiteX5" fmla="*/ 3519882 w 3801504"/>
              <a:gd name="connsiteY5" fmla="*/ 563244 h 563244"/>
              <a:gd name="connsiteX6" fmla="*/ 281622 w 3801504"/>
              <a:gd name="connsiteY6" fmla="*/ 563244 h 563244"/>
              <a:gd name="connsiteX7" fmla="*/ 0 w 3801504"/>
              <a:gd name="connsiteY7" fmla="*/ 281622 h 563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1504" h="563244" fill="none" extrusionOk="0">
                <a:moveTo>
                  <a:pt x="0" y="281622"/>
                </a:moveTo>
                <a:cubicBezTo>
                  <a:pt x="12149" y="118061"/>
                  <a:pt x="97273" y="-2642"/>
                  <a:pt x="281622" y="0"/>
                </a:cubicBezTo>
                <a:cubicBezTo>
                  <a:pt x="1334111" y="-30137"/>
                  <a:pt x="3099324" y="16516"/>
                  <a:pt x="3519882" y="0"/>
                </a:cubicBezTo>
                <a:cubicBezTo>
                  <a:pt x="3676723" y="-1636"/>
                  <a:pt x="3810340" y="99425"/>
                  <a:pt x="3801504" y="281622"/>
                </a:cubicBezTo>
                <a:lnTo>
                  <a:pt x="3801504" y="281622"/>
                </a:lnTo>
                <a:cubicBezTo>
                  <a:pt x="3818417" y="458651"/>
                  <a:pt x="3674272" y="558893"/>
                  <a:pt x="3519882" y="563244"/>
                </a:cubicBezTo>
                <a:cubicBezTo>
                  <a:pt x="2806995" y="646789"/>
                  <a:pt x="1493098" y="472075"/>
                  <a:pt x="281622" y="563244"/>
                </a:cubicBezTo>
                <a:cubicBezTo>
                  <a:pt x="139206" y="567245"/>
                  <a:pt x="-1862" y="419983"/>
                  <a:pt x="0" y="281622"/>
                </a:cubicBezTo>
                <a:close/>
              </a:path>
              <a:path w="3801504" h="563244" stroke="0" extrusionOk="0">
                <a:moveTo>
                  <a:pt x="0" y="281622"/>
                </a:moveTo>
                <a:cubicBezTo>
                  <a:pt x="-22622" y="118520"/>
                  <a:pt x="122807" y="-8164"/>
                  <a:pt x="281622" y="0"/>
                </a:cubicBezTo>
                <a:cubicBezTo>
                  <a:pt x="1878175" y="-43449"/>
                  <a:pt x="1971038" y="10018"/>
                  <a:pt x="3519882" y="0"/>
                </a:cubicBezTo>
                <a:cubicBezTo>
                  <a:pt x="3660040" y="21831"/>
                  <a:pt x="3800652" y="109297"/>
                  <a:pt x="3801504" y="281622"/>
                </a:cubicBezTo>
                <a:lnTo>
                  <a:pt x="3801504" y="281622"/>
                </a:lnTo>
                <a:cubicBezTo>
                  <a:pt x="3781640" y="444297"/>
                  <a:pt x="3668027" y="552359"/>
                  <a:pt x="3519882" y="563244"/>
                </a:cubicBezTo>
                <a:cubicBezTo>
                  <a:pt x="2799255" y="530253"/>
                  <a:pt x="1293460" y="589805"/>
                  <a:pt x="281622" y="563244"/>
                </a:cubicBezTo>
                <a:cubicBezTo>
                  <a:pt x="130116" y="571090"/>
                  <a:pt x="-6580" y="443800"/>
                  <a:pt x="0" y="281622"/>
                </a:cubicBezTo>
                <a:close/>
              </a:path>
            </a:pathLst>
          </a:custGeom>
          <a:solidFill>
            <a:srgbClr val="F8FBFE"/>
          </a:solidFill>
          <a:ln cap="flat" cmpd="dbl">
            <a:solidFill>
              <a:schemeClr val="tx2">
                <a:lumMod val="90000"/>
                <a:lumOff val="1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Hình Bầu dục 22">
            <a:extLst>
              <a:ext uri="{FF2B5EF4-FFF2-40B4-BE49-F238E27FC236}">
                <a16:creationId xmlns:a16="http://schemas.microsoft.com/office/drawing/2014/main" id="{AFDC8A83-0ED1-61E4-077A-7A4BF35B6DB8}"/>
              </a:ext>
            </a:extLst>
          </p:cNvPr>
          <p:cNvSpPr/>
          <p:nvPr/>
        </p:nvSpPr>
        <p:spPr>
          <a:xfrm>
            <a:off x="7000598" y="3503966"/>
            <a:ext cx="750484" cy="750484"/>
          </a:xfrm>
          <a:custGeom>
            <a:avLst/>
            <a:gdLst>
              <a:gd name="connsiteX0" fmla="*/ 0 w 750484"/>
              <a:gd name="connsiteY0" fmla="*/ 375242 h 750484"/>
              <a:gd name="connsiteX1" fmla="*/ 375242 w 750484"/>
              <a:gd name="connsiteY1" fmla="*/ 0 h 750484"/>
              <a:gd name="connsiteX2" fmla="*/ 750484 w 750484"/>
              <a:gd name="connsiteY2" fmla="*/ 375242 h 750484"/>
              <a:gd name="connsiteX3" fmla="*/ 375242 w 750484"/>
              <a:gd name="connsiteY3" fmla="*/ 750484 h 750484"/>
              <a:gd name="connsiteX4" fmla="*/ 0 w 750484"/>
              <a:gd name="connsiteY4" fmla="*/ 375242 h 75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0484" h="750484" fill="none" extrusionOk="0">
                <a:moveTo>
                  <a:pt x="0" y="375242"/>
                </a:moveTo>
                <a:cubicBezTo>
                  <a:pt x="28351" y="186435"/>
                  <a:pt x="164602" y="-3848"/>
                  <a:pt x="375242" y="0"/>
                </a:cubicBezTo>
                <a:cubicBezTo>
                  <a:pt x="592365" y="23054"/>
                  <a:pt x="750196" y="183720"/>
                  <a:pt x="750484" y="375242"/>
                </a:cubicBezTo>
                <a:cubicBezTo>
                  <a:pt x="750318" y="591898"/>
                  <a:pt x="592877" y="777293"/>
                  <a:pt x="375242" y="750484"/>
                </a:cubicBezTo>
                <a:cubicBezTo>
                  <a:pt x="198181" y="737152"/>
                  <a:pt x="-1869" y="585179"/>
                  <a:pt x="0" y="375242"/>
                </a:cubicBezTo>
                <a:close/>
              </a:path>
              <a:path w="750484" h="750484" stroke="0" extrusionOk="0">
                <a:moveTo>
                  <a:pt x="0" y="375242"/>
                </a:moveTo>
                <a:cubicBezTo>
                  <a:pt x="8458" y="145452"/>
                  <a:pt x="154640" y="-11007"/>
                  <a:pt x="375242" y="0"/>
                </a:cubicBezTo>
                <a:cubicBezTo>
                  <a:pt x="577995" y="-29892"/>
                  <a:pt x="726405" y="182461"/>
                  <a:pt x="750484" y="375242"/>
                </a:cubicBezTo>
                <a:cubicBezTo>
                  <a:pt x="759270" y="580334"/>
                  <a:pt x="566848" y="722467"/>
                  <a:pt x="375242" y="750484"/>
                </a:cubicBezTo>
                <a:cubicBezTo>
                  <a:pt x="150712" y="749546"/>
                  <a:pt x="-920" y="569419"/>
                  <a:pt x="0" y="375242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38100">
            <a:solidFill>
              <a:schemeClr val="tx2">
                <a:lumMod val="90000"/>
                <a:lumOff val="10000"/>
              </a:schemeClr>
            </a:solidFill>
            <a:extLst>
              <a:ext uri="{C807C97D-BFC1-408E-A445-0C87EB9F89A2}">
                <ask:lineSketchStyleProps xmlns:ask="http://schemas.microsoft.com/office/drawing/2018/sketchyshapes" sd="1963851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UTM Avo" panose="02040603050506020204" pitchFamily="18" charset="0"/>
              </a:rPr>
              <a:t>5</a:t>
            </a:r>
          </a:p>
        </p:txBody>
      </p:sp>
      <p:sp>
        <p:nvSpPr>
          <p:cNvPr id="24" name="Hộp Văn bản 23">
            <a:extLst>
              <a:ext uri="{FF2B5EF4-FFF2-40B4-BE49-F238E27FC236}">
                <a16:creationId xmlns:a16="http://schemas.microsoft.com/office/drawing/2014/main" id="{1C1E3DE8-49E0-1294-27A0-171F7BEAED5F}"/>
              </a:ext>
            </a:extLst>
          </p:cNvPr>
          <p:cNvSpPr txBox="1"/>
          <p:nvPr/>
        </p:nvSpPr>
        <p:spPr>
          <a:xfrm>
            <a:off x="7901540" y="3727779"/>
            <a:ext cx="42904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UTM Avo" panose="02040603050506020204" pitchFamily="18" charset="0"/>
              </a:rPr>
              <a:t>Thiết</a:t>
            </a:r>
            <a:r>
              <a:rPr lang="en-US" sz="1600" dirty="0">
                <a:latin typeface="UTM Avo" panose="02040603050506020204" pitchFamily="18" charset="0"/>
              </a:rPr>
              <a:t> </a:t>
            </a:r>
            <a:r>
              <a:rPr lang="en-US" sz="1600" dirty="0" err="1">
                <a:latin typeface="UTM Avo" panose="02040603050506020204" pitchFamily="18" charset="0"/>
              </a:rPr>
              <a:t>kế</a:t>
            </a:r>
            <a:r>
              <a:rPr lang="en-US" sz="1600" dirty="0">
                <a:latin typeface="UTM Avo" panose="02040603050506020204" pitchFamily="18" charset="0"/>
              </a:rPr>
              <a:t> website</a:t>
            </a:r>
          </a:p>
        </p:txBody>
      </p:sp>
      <p:sp>
        <p:nvSpPr>
          <p:cNvPr id="25" name="Hình chữ nhật: Góc Tròn 12">
            <a:extLst>
              <a:ext uri="{FF2B5EF4-FFF2-40B4-BE49-F238E27FC236}">
                <a16:creationId xmlns:a16="http://schemas.microsoft.com/office/drawing/2014/main" id="{723AC5DE-A34F-B4CE-9CA3-746CB525456F}"/>
              </a:ext>
            </a:extLst>
          </p:cNvPr>
          <p:cNvSpPr/>
          <p:nvPr/>
        </p:nvSpPr>
        <p:spPr>
          <a:xfrm>
            <a:off x="7033133" y="4610221"/>
            <a:ext cx="3249519" cy="563244"/>
          </a:xfrm>
          <a:custGeom>
            <a:avLst/>
            <a:gdLst>
              <a:gd name="connsiteX0" fmla="*/ 0 w 3801504"/>
              <a:gd name="connsiteY0" fmla="*/ 281622 h 563244"/>
              <a:gd name="connsiteX1" fmla="*/ 281622 w 3801504"/>
              <a:gd name="connsiteY1" fmla="*/ 0 h 563244"/>
              <a:gd name="connsiteX2" fmla="*/ 3519882 w 3801504"/>
              <a:gd name="connsiteY2" fmla="*/ 0 h 563244"/>
              <a:gd name="connsiteX3" fmla="*/ 3801504 w 3801504"/>
              <a:gd name="connsiteY3" fmla="*/ 281622 h 563244"/>
              <a:gd name="connsiteX4" fmla="*/ 3801504 w 3801504"/>
              <a:gd name="connsiteY4" fmla="*/ 281622 h 563244"/>
              <a:gd name="connsiteX5" fmla="*/ 3519882 w 3801504"/>
              <a:gd name="connsiteY5" fmla="*/ 563244 h 563244"/>
              <a:gd name="connsiteX6" fmla="*/ 281622 w 3801504"/>
              <a:gd name="connsiteY6" fmla="*/ 563244 h 563244"/>
              <a:gd name="connsiteX7" fmla="*/ 0 w 3801504"/>
              <a:gd name="connsiteY7" fmla="*/ 281622 h 563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1504" h="563244" fill="none" extrusionOk="0">
                <a:moveTo>
                  <a:pt x="0" y="281622"/>
                </a:moveTo>
                <a:cubicBezTo>
                  <a:pt x="12149" y="118061"/>
                  <a:pt x="97273" y="-2642"/>
                  <a:pt x="281622" y="0"/>
                </a:cubicBezTo>
                <a:cubicBezTo>
                  <a:pt x="1334111" y="-30137"/>
                  <a:pt x="3099324" y="16516"/>
                  <a:pt x="3519882" y="0"/>
                </a:cubicBezTo>
                <a:cubicBezTo>
                  <a:pt x="3676723" y="-1636"/>
                  <a:pt x="3810340" y="99425"/>
                  <a:pt x="3801504" y="281622"/>
                </a:cubicBezTo>
                <a:lnTo>
                  <a:pt x="3801504" y="281622"/>
                </a:lnTo>
                <a:cubicBezTo>
                  <a:pt x="3818417" y="458651"/>
                  <a:pt x="3674272" y="558893"/>
                  <a:pt x="3519882" y="563244"/>
                </a:cubicBezTo>
                <a:cubicBezTo>
                  <a:pt x="2806995" y="646789"/>
                  <a:pt x="1493098" y="472075"/>
                  <a:pt x="281622" y="563244"/>
                </a:cubicBezTo>
                <a:cubicBezTo>
                  <a:pt x="139206" y="567245"/>
                  <a:pt x="-1862" y="419983"/>
                  <a:pt x="0" y="281622"/>
                </a:cubicBezTo>
                <a:close/>
              </a:path>
              <a:path w="3801504" h="563244" stroke="0" extrusionOk="0">
                <a:moveTo>
                  <a:pt x="0" y="281622"/>
                </a:moveTo>
                <a:cubicBezTo>
                  <a:pt x="-22622" y="118520"/>
                  <a:pt x="122807" y="-8164"/>
                  <a:pt x="281622" y="0"/>
                </a:cubicBezTo>
                <a:cubicBezTo>
                  <a:pt x="1878175" y="-43449"/>
                  <a:pt x="1971038" y="10018"/>
                  <a:pt x="3519882" y="0"/>
                </a:cubicBezTo>
                <a:cubicBezTo>
                  <a:pt x="3660040" y="21831"/>
                  <a:pt x="3800652" y="109297"/>
                  <a:pt x="3801504" y="281622"/>
                </a:cubicBezTo>
                <a:lnTo>
                  <a:pt x="3801504" y="281622"/>
                </a:lnTo>
                <a:cubicBezTo>
                  <a:pt x="3781640" y="444297"/>
                  <a:pt x="3668027" y="552359"/>
                  <a:pt x="3519882" y="563244"/>
                </a:cubicBezTo>
                <a:cubicBezTo>
                  <a:pt x="2799255" y="530253"/>
                  <a:pt x="1293460" y="589805"/>
                  <a:pt x="281622" y="563244"/>
                </a:cubicBezTo>
                <a:cubicBezTo>
                  <a:pt x="130116" y="571090"/>
                  <a:pt x="-6580" y="443800"/>
                  <a:pt x="0" y="281622"/>
                </a:cubicBezTo>
                <a:close/>
              </a:path>
            </a:pathLst>
          </a:custGeom>
          <a:solidFill>
            <a:srgbClr val="F8FBFE"/>
          </a:solidFill>
          <a:ln cap="flat" cmpd="dbl">
            <a:solidFill>
              <a:schemeClr val="tx2">
                <a:lumMod val="90000"/>
                <a:lumOff val="1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Hình Bầu dục 25">
            <a:extLst>
              <a:ext uri="{FF2B5EF4-FFF2-40B4-BE49-F238E27FC236}">
                <a16:creationId xmlns:a16="http://schemas.microsoft.com/office/drawing/2014/main" id="{B0E2E85E-3E99-C162-7F1E-A3C8EEAA5A5A}"/>
              </a:ext>
            </a:extLst>
          </p:cNvPr>
          <p:cNvSpPr/>
          <p:nvPr/>
        </p:nvSpPr>
        <p:spPr>
          <a:xfrm>
            <a:off x="7033133" y="4482831"/>
            <a:ext cx="750484" cy="750484"/>
          </a:xfrm>
          <a:custGeom>
            <a:avLst/>
            <a:gdLst>
              <a:gd name="connsiteX0" fmla="*/ 0 w 750484"/>
              <a:gd name="connsiteY0" fmla="*/ 375242 h 750484"/>
              <a:gd name="connsiteX1" fmla="*/ 375242 w 750484"/>
              <a:gd name="connsiteY1" fmla="*/ 0 h 750484"/>
              <a:gd name="connsiteX2" fmla="*/ 750484 w 750484"/>
              <a:gd name="connsiteY2" fmla="*/ 375242 h 750484"/>
              <a:gd name="connsiteX3" fmla="*/ 375242 w 750484"/>
              <a:gd name="connsiteY3" fmla="*/ 750484 h 750484"/>
              <a:gd name="connsiteX4" fmla="*/ 0 w 750484"/>
              <a:gd name="connsiteY4" fmla="*/ 375242 h 75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0484" h="750484" fill="none" extrusionOk="0">
                <a:moveTo>
                  <a:pt x="0" y="375242"/>
                </a:moveTo>
                <a:cubicBezTo>
                  <a:pt x="28351" y="186435"/>
                  <a:pt x="164602" y="-3848"/>
                  <a:pt x="375242" y="0"/>
                </a:cubicBezTo>
                <a:cubicBezTo>
                  <a:pt x="592365" y="23054"/>
                  <a:pt x="750196" y="183720"/>
                  <a:pt x="750484" y="375242"/>
                </a:cubicBezTo>
                <a:cubicBezTo>
                  <a:pt x="750318" y="591898"/>
                  <a:pt x="592877" y="777293"/>
                  <a:pt x="375242" y="750484"/>
                </a:cubicBezTo>
                <a:cubicBezTo>
                  <a:pt x="198181" y="737152"/>
                  <a:pt x="-1869" y="585179"/>
                  <a:pt x="0" y="375242"/>
                </a:cubicBezTo>
                <a:close/>
              </a:path>
              <a:path w="750484" h="750484" stroke="0" extrusionOk="0">
                <a:moveTo>
                  <a:pt x="0" y="375242"/>
                </a:moveTo>
                <a:cubicBezTo>
                  <a:pt x="8458" y="145452"/>
                  <a:pt x="154640" y="-11007"/>
                  <a:pt x="375242" y="0"/>
                </a:cubicBezTo>
                <a:cubicBezTo>
                  <a:pt x="577995" y="-29892"/>
                  <a:pt x="726405" y="182461"/>
                  <a:pt x="750484" y="375242"/>
                </a:cubicBezTo>
                <a:cubicBezTo>
                  <a:pt x="759270" y="580334"/>
                  <a:pt x="566848" y="722467"/>
                  <a:pt x="375242" y="750484"/>
                </a:cubicBezTo>
                <a:cubicBezTo>
                  <a:pt x="150712" y="749546"/>
                  <a:pt x="-920" y="569419"/>
                  <a:pt x="0" y="375242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38100">
            <a:solidFill>
              <a:schemeClr val="tx2">
                <a:lumMod val="90000"/>
                <a:lumOff val="10000"/>
              </a:schemeClr>
            </a:solidFill>
            <a:extLst>
              <a:ext uri="{C807C97D-BFC1-408E-A445-0C87EB9F89A2}">
                <ask:lineSketchStyleProps xmlns:ask="http://schemas.microsoft.com/office/drawing/2018/sketchyshapes" sd="1963851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UTM Avo" panose="02040603050506020204" pitchFamily="18" charset="0"/>
              </a:rPr>
              <a:t>6</a:t>
            </a:r>
          </a:p>
        </p:txBody>
      </p:sp>
      <p:sp>
        <p:nvSpPr>
          <p:cNvPr id="27" name="Hộp Văn bản 26">
            <a:extLst>
              <a:ext uri="{FF2B5EF4-FFF2-40B4-BE49-F238E27FC236}">
                <a16:creationId xmlns:a16="http://schemas.microsoft.com/office/drawing/2014/main" id="{72CEE105-8E1E-68E1-0F81-0BC836CE6810}"/>
              </a:ext>
            </a:extLst>
          </p:cNvPr>
          <p:cNvSpPr txBox="1"/>
          <p:nvPr/>
        </p:nvSpPr>
        <p:spPr>
          <a:xfrm>
            <a:off x="7901540" y="4721807"/>
            <a:ext cx="3685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UTM Avo" panose="02040603050506020204" pitchFamily="18" charset="0"/>
              </a:rPr>
              <a:t>Tổng </a:t>
            </a:r>
            <a:r>
              <a:rPr lang="en-US" sz="1600" dirty="0" err="1">
                <a:latin typeface="UTM Avo" panose="02040603050506020204" pitchFamily="18" charset="0"/>
              </a:rPr>
              <a:t>kết</a:t>
            </a:r>
            <a:r>
              <a:rPr lang="en-US" sz="1600" dirty="0">
                <a:latin typeface="UTM Avo" panose="02040603050506020204" pitchFamily="18" charset="0"/>
              </a:rPr>
              <a:t>, </a:t>
            </a:r>
            <a:r>
              <a:rPr lang="en-US" sz="1600" dirty="0" err="1">
                <a:latin typeface="UTM Avo" panose="02040603050506020204" pitchFamily="18" charset="0"/>
              </a:rPr>
              <a:t>đánh</a:t>
            </a:r>
            <a:r>
              <a:rPr lang="en-US" sz="1600" dirty="0">
                <a:latin typeface="UTM Avo" panose="02040603050506020204" pitchFamily="18" charset="0"/>
              </a:rPr>
              <a:t> </a:t>
            </a:r>
            <a:r>
              <a:rPr lang="en-US" sz="1600" dirty="0" err="1">
                <a:latin typeface="UTM Avo" panose="02040603050506020204" pitchFamily="18" charset="0"/>
              </a:rPr>
              <a:t>giá</a:t>
            </a:r>
            <a:endParaRPr lang="en-US" sz="1600" dirty="0">
              <a:solidFill>
                <a:srgbClr val="DF1D42"/>
              </a:solidFill>
              <a:latin typeface="UTM Avo" panose="02040603050506020204" pitchFamily="18" charset="0"/>
            </a:endParaRPr>
          </a:p>
        </p:txBody>
      </p:sp>
      <p:sp>
        <p:nvSpPr>
          <p:cNvPr id="28" name="Hình chữ nhật: Góc Tròn 12">
            <a:extLst>
              <a:ext uri="{FF2B5EF4-FFF2-40B4-BE49-F238E27FC236}">
                <a16:creationId xmlns:a16="http://schemas.microsoft.com/office/drawing/2014/main" id="{530C9B77-4B86-E660-C85F-D016912F29FD}"/>
              </a:ext>
            </a:extLst>
          </p:cNvPr>
          <p:cNvSpPr/>
          <p:nvPr/>
        </p:nvSpPr>
        <p:spPr>
          <a:xfrm>
            <a:off x="7033133" y="5644411"/>
            <a:ext cx="3249519" cy="563244"/>
          </a:xfrm>
          <a:custGeom>
            <a:avLst/>
            <a:gdLst>
              <a:gd name="connsiteX0" fmla="*/ 0 w 3801504"/>
              <a:gd name="connsiteY0" fmla="*/ 281622 h 563244"/>
              <a:gd name="connsiteX1" fmla="*/ 281622 w 3801504"/>
              <a:gd name="connsiteY1" fmla="*/ 0 h 563244"/>
              <a:gd name="connsiteX2" fmla="*/ 3519882 w 3801504"/>
              <a:gd name="connsiteY2" fmla="*/ 0 h 563244"/>
              <a:gd name="connsiteX3" fmla="*/ 3801504 w 3801504"/>
              <a:gd name="connsiteY3" fmla="*/ 281622 h 563244"/>
              <a:gd name="connsiteX4" fmla="*/ 3801504 w 3801504"/>
              <a:gd name="connsiteY4" fmla="*/ 281622 h 563244"/>
              <a:gd name="connsiteX5" fmla="*/ 3519882 w 3801504"/>
              <a:gd name="connsiteY5" fmla="*/ 563244 h 563244"/>
              <a:gd name="connsiteX6" fmla="*/ 281622 w 3801504"/>
              <a:gd name="connsiteY6" fmla="*/ 563244 h 563244"/>
              <a:gd name="connsiteX7" fmla="*/ 0 w 3801504"/>
              <a:gd name="connsiteY7" fmla="*/ 281622 h 563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1504" h="563244" fill="none" extrusionOk="0">
                <a:moveTo>
                  <a:pt x="0" y="281622"/>
                </a:moveTo>
                <a:cubicBezTo>
                  <a:pt x="12149" y="118061"/>
                  <a:pt x="97273" y="-2642"/>
                  <a:pt x="281622" y="0"/>
                </a:cubicBezTo>
                <a:cubicBezTo>
                  <a:pt x="1334111" y="-30137"/>
                  <a:pt x="3099324" y="16516"/>
                  <a:pt x="3519882" y="0"/>
                </a:cubicBezTo>
                <a:cubicBezTo>
                  <a:pt x="3676723" y="-1636"/>
                  <a:pt x="3810340" y="99425"/>
                  <a:pt x="3801504" y="281622"/>
                </a:cubicBezTo>
                <a:lnTo>
                  <a:pt x="3801504" y="281622"/>
                </a:lnTo>
                <a:cubicBezTo>
                  <a:pt x="3818417" y="458651"/>
                  <a:pt x="3674272" y="558893"/>
                  <a:pt x="3519882" y="563244"/>
                </a:cubicBezTo>
                <a:cubicBezTo>
                  <a:pt x="2806995" y="646789"/>
                  <a:pt x="1493098" y="472075"/>
                  <a:pt x="281622" y="563244"/>
                </a:cubicBezTo>
                <a:cubicBezTo>
                  <a:pt x="139206" y="567245"/>
                  <a:pt x="-1862" y="419983"/>
                  <a:pt x="0" y="281622"/>
                </a:cubicBezTo>
                <a:close/>
              </a:path>
              <a:path w="3801504" h="563244" stroke="0" extrusionOk="0">
                <a:moveTo>
                  <a:pt x="0" y="281622"/>
                </a:moveTo>
                <a:cubicBezTo>
                  <a:pt x="-22622" y="118520"/>
                  <a:pt x="122807" y="-8164"/>
                  <a:pt x="281622" y="0"/>
                </a:cubicBezTo>
                <a:cubicBezTo>
                  <a:pt x="1878175" y="-43449"/>
                  <a:pt x="1971038" y="10018"/>
                  <a:pt x="3519882" y="0"/>
                </a:cubicBezTo>
                <a:cubicBezTo>
                  <a:pt x="3660040" y="21831"/>
                  <a:pt x="3800652" y="109297"/>
                  <a:pt x="3801504" y="281622"/>
                </a:cubicBezTo>
                <a:lnTo>
                  <a:pt x="3801504" y="281622"/>
                </a:lnTo>
                <a:cubicBezTo>
                  <a:pt x="3781640" y="444297"/>
                  <a:pt x="3668027" y="552359"/>
                  <a:pt x="3519882" y="563244"/>
                </a:cubicBezTo>
                <a:cubicBezTo>
                  <a:pt x="2799255" y="530253"/>
                  <a:pt x="1293460" y="589805"/>
                  <a:pt x="281622" y="563244"/>
                </a:cubicBezTo>
                <a:cubicBezTo>
                  <a:pt x="130116" y="571090"/>
                  <a:pt x="-6580" y="443800"/>
                  <a:pt x="0" y="281622"/>
                </a:cubicBezTo>
                <a:close/>
              </a:path>
            </a:pathLst>
          </a:custGeom>
          <a:solidFill>
            <a:srgbClr val="F8FBFE"/>
          </a:solidFill>
          <a:ln cap="flat" cmpd="dbl">
            <a:solidFill>
              <a:schemeClr val="tx2">
                <a:lumMod val="90000"/>
                <a:lumOff val="1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Hình Bầu dục 31">
            <a:extLst>
              <a:ext uri="{FF2B5EF4-FFF2-40B4-BE49-F238E27FC236}">
                <a16:creationId xmlns:a16="http://schemas.microsoft.com/office/drawing/2014/main" id="{040860C5-1B55-7399-D533-9BED2CD9121B}"/>
              </a:ext>
            </a:extLst>
          </p:cNvPr>
          <p:cNvSpPr/>
          <p:nvPr/>
        </p:nvSpPr>
        <p:spPr>
          <a:xfrm>
            <a:off x="7033133" y="5517021"/>
            <a:ext cx="750484" cy="750484"/>
          </a:xfrm>
          <a:custGeom>
            <a:avLst/>
            <a:gdLst>
              <a:gd name="connsiteX0" fmla="*/ 0 w 750484"/>
              <a:gd name="connsiteY0" fmla="*/ 375242 h 750484"/>
              <a:gd name="connsiteX1" fmla="*/ 375242 w 750484"/>
              <a:gd name="connsiteY1" fmla="*/ 0 h 750484"/>
              <a:gd name="connsiteX2" fmla="*/ 750484 w 750484"/>
              <a:gd name="connsiteY2" fmla="*/ 375242 h 750484"/>
              <a:gd name="connsiteX3" fmla="*/ 375242 w 750484"/>
              <a:gd name="connsiteY3" fmla="*/ 750484 h 750484"/>
              <a:gd name="connsiteX4" fmla="*/ 0 w 750484"/>
              <a:gd name="connsiteY4" fmla="*/ 375242 h 75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0484" h="750484" fill="none" extrusionOk="0">
                <a:moveTo>
                  <a:pt x="0" y="375242"/>
                </a:moveTo>
                <a:cubicBezTo>
                  <a:pt x="28351" y="186435"/>
                  <a:pt x="164602" y="-3848"/>
                  <a:pt x="375242" y="0"/>
                </a:cubicBezTo>
                <a:cubicBezTo>
                  <a:pt x="592365" y="23054"/>
                  <a:pt x="750196" y="183720"/>
                  <a:pt x="750484" y="375242"/>
                </a:cubicBezTo>
                <a:cubicBezTo>
                  <a:pt x="750318" y="591898"/>
                  <a:pt x="592877" y="777293"/>
                  <a:pt x="375242" y="750484"/>
                </a:cubicBezTo>
                <a:cubicBezTo>
                  <a:pt x="198181" y="737152"/>
                  <a:pt x="-1869" y="585179"/>
                  <a:pt x="0" y="375242"/>
                </a:cubicBezTo>
                <a:close/>
              </a:path>
              <a:path w="750484" h="750484" stroke="0" extrusionOk="0">
                <a:moveTo>
                  <a:pt x="0" y="375242"/>
                </a:moveTo>
                <a:cubicBezTo>
                  <a:pt x="8458" y="145452"/>
                  <a:pt x="154640" y="-11007"/>
                  <a:pt x="375242" y="0"/>
                </a:cubicBezTo>
                <a:cubicBezTo>
                  <a:pt x="577995" y="-29892"/>
                  <a:pt x="726405" y="182461"/>
                  <a:pt x="750484" y="375242"/>
                </a:cubicBezTo>
                <a:cubicBezTo>
                  <a:pt x="759270" y="580334"/>
                  <a:pt x="566848" y="722467"/>
                  <a:pt x="375242" y="750484"/>
                </a:cubicBezTo>
                <a:cubicBezTo>
                  <a:pt x="150712" y="749546"/>
                  <a:pt x="-920" y="569419"/>
                  <a:pt x="0" y="375242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38100">
            <a:solidFill>
              <a:schemeClr val="tx2">
                <a:lumMod val="90000"/>
                <a:lumOff val="10000"/>
              </a:schemeClr>
            </a:solidFill>
            <a:extLst>
              <a:ext uri="{C807C97D-BFC1-408E-A445-0C87EB9F89A2}">
                <ask:lineSketchStyleProps xmlns:ask="http://schemas.microsoft.com/office/drawing/2018/sketchyshapes" sd="1963851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UTM Avo" panose="02040603050506020204" pitchFamily="18" charset="0"/>
              </a:rPr>
              <a:t>7</a:t>
            </a:r>
          </a:p>
        </p:txBody>
      </p:sp>
      <p:sp>
        <p:nvSpPr>
          <p:cNvPr id="33" name="Hộp Văn bản 32">
            <a:extLst>
              <a:ext uri="{FF2B5EF4-FFF2-40B4-BE49-F238E27FC236}">
                <a16:creationId xmlns:a16="http://schemas.microsoft.com/office/drawing/2014/main" id="{01C55DAB-2F66-F177-5760-D88284991634}"/>
              </a:ext>
            </a:extLst>
          </p:cNvPr>
          <p:cNvSpPr txBox="1"/>
          <p:nvPr/>
        </p:nvSpPr>
        <p:spPr>
          <a:xfrm>
            <a:off x="7949665" y="5738032"/>
            <a:ext cx="3977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UTM Avo" panose="02040603050506020204" pitchFamily="18" charset="0"/>
              </a:rPr>
              <a:t>Tài</a:t>
            </a:r>
            <a:r>
              <a:rPr lang="en-US" sz="1600" dirty="0">
                <a:latin typeface="UTM Avo" panose="02040603050506020204" pitchFamily="18" charset="0"/>
              </a:rPr>
              <a:t> </a:t>
            </a:r>
            <a:r>
              <a:rPr lang="en-US" sz="1600" dirty="0" err="1">
                <a:latin typeface="UTM Avo" panose="02040603050506020204" pitchFamily="18" charset="0"/>
              </a:rPr>
              <a:t>liệu</a:t>
            </a:r>
            <a:r>
              <a:rPr lang="en-US" sz="1600" dirty="0">
                <a:latin typeface="UTM Avo" panose="02040603050506020204" pitchFamily="18" charset="0"/>
              </a:rPr>
              <a:t> </a:t>
            </a:r>
            <a:r>
              <a:rPr lang="en-US" sz="1600" dirty="0" err="1">
                <a:latin typeface="UTM Avo" panose="02040603050506020204" pitchFamily="18" charset="0"/>
              </a:rPr>
              <a:t>tham</a:t>
            </a:r>
            <a:r>
              <a:rPr lang="en-US" sz="1600" dirty="0">
                <a:latin typeface="UTM Avo" panose="02040603050506020204" pitchFamily="18" charset="0"/>
              </a:rPr>
              <a:t> </a:t>
            </a:r>
            <a:r>
              <a:rPr lang="en-US" sz="1600" dirty="0" err="1">
                <a:latin typeface="UTM Avo" panose="02040603050506020204" pitchFamily="18" charset="0"/>
              </a:rPr>
              <a:t>khảo</a:t>
            </a:r>
            <a:endParaRPr lang="en-US" sz="1600" dirty="0">
              <a:latin typeface="UTM Avo" panose="02040603050506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87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EB4CC-BD09-E8B7-5817-46F441626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C5FED107-47AE-CC7A-BD80-3C82451B475C}"/>
              </a:ext>
            </a:extLst>
          </p:cNvPr>
          <p:cNvSpPr txBox="1"/>
          <p:nvPr/>
        </p:nvSpPr>
        <p:spPr>
          <a:xfrm>
            <a:off x="838200" y="269678"/>
            <a:ext cx="3939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D6313B"/>
                </a:solidFill>
                <a:latin typeface="UTM Avo" panose="02040603050506020204" pitchFamily="18" charset="0"/>
                <a:cs typeface="Segoe UI" panose="020B0502040204020203" pitchFamily="34" charset="0"/>
              </a:rPr>
              <a:t>ĐẠI HỌC BÁCH KHOA HÀ NỘI</a:t>
            </a:r>
          </a:p>
        </p:txBody>
      </p:sp>
      <p:pic>
        <p:nvPicPr>
          <p:cNvPr id="9" name="Picture 2" descr="Mẫu thiết kế logo trường Đại Học Bách Khoa Hà Nội Vector | Thiết kế logo,  Trường đại học, Đại học">
            <a:extLst>
              <a:ext uri="{FF2B5EF4-FFF2-40B4-BE49-F238E27FC236}">
                <a16:creationId xmlns:a16="http://schemas.microsoft.com/office/drawing/2014/main" id="{52E0C0DD-DAC6-30D8-3E6A-0DD8CA10FF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67"/>
          <a:stretch/>
        </p:blipFill>
        <p:spPr bwMode="auto">
          <a:xfrm>
            <a:off x="452837" y="270805"/>
            <a:ext cx="306717" cy="46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EA1DCCF9-EE22-09CE-20DF-0357176C3375}"/>
              </a:ext>
            </a:extLst>
          </p:cNvPr>
          <p:cNvSpPr txBox="1"/>
          <p:nvPr/>
        </p:nvSpPr>
        <p:spPr>
          <a:xfrm>
            <a:off x="833560" y="483678"/>
            <a:ext cx="35820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UTM Avo" panose="02040603050506020204" pitchFamily="18" charset="0"/>
                <a:cs typeface="Segoe UI" panose="020B0502040204020203" pitchFamily="34" charset="0"/>
              </a:rPr>
              <a:t>KHOA TOÁN – TIN</a:t>
            </a: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AA3ADB09-8ADA-5376-18BA-6873B6C540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72138" y="221736"/>
            <a:ext cx="1642472" cy="680192"/>
          </a:xfrm>
          <a:prstGeom prst="rect">
            <a:avLst/>
          </a:prstGeom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965DE8B0-A678-41F3-3440-679473126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5600" y="1465613"/>
            <a:ext cx="7287587" cy="5354760"/>
          </a:xfrm>
          <a:prstGeom prst="rect">
            <a:avLst/>
          </a:prstGeom>
        </p:spPr>
      </p:pic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84145D2D-526D-FC13-7CF7-BF3DA41241C7}"/>
              </a:ext>
            </a:extLst>
          </p:cNvPr>
          <p:cNvSpPr/>
          <p:nvPr/>
        </p:nvSpPr>
        <p:spPr>
          <a:xfrm>
            <a:off x="0" y="901929"/>
            <a:ext cx="12192000" cy="392294"/>
          </a:xfrm>
          <a:custGeom>
            <a:avLst/>
            <a:gdLst>
              <a:gd name="connsiteX0" fmla="*/ 0 w 12192000"/>
              <a:gd name="connsiteY0" fmla="*/ 0 h 392294"/>
              <a:gd name="connsiteX1" fmla="*/ 311573 w 12192000"/>
              <a:gd name="connsiteY1" fmla="*/ 0 h 392294"/>
              <a:gd name="connsiteX2" fmla="*/ 623147 w 12192000"/>
              <a:gd name="connsiteY2" fmla="*/ 0 h 392294"/>
              <a:gd name="connsiteX3" fmla="*/ 1300480 w 12192000"/>
              <a:gd name="connsiteY3" fmla="*/ 0 h 392294"/>
              <a:gd name="connsiteX4" fmla="*/ 2099733 w 12192000"/>
              <a:gd name="connsiteY4" fmla="*/ 0 h 392294"/>
              <a:gd name="connsiteX5" fmla="*/ 2777067 w 12192000"/>
              <a:gd name="connsiteY5" fmla="*/ 0 h 392294"/>
              <a:gd name="connsiteX6" fmla="*/ 3698240 w 12192000"/>
              <a:gd name="connsiteY6" fmla="*/ 0 h 392294"/>
              <a:gd name="connsiteX7" fmla="*/ 4253653 w 12192000"/>
              <a:gd name="connsiteY7" fmla="*/ 0 h 392294"/>
              <a:gd name="connsiteX8" fmla="*/ 4930987 w 12192000"/>
              <a:gd name="connsiteY8" fmla="*/ 0 h 392294"/>
              <a:gd name="connsiteX9" fmla="*/ 5852160 w 12192000"/>
              <a:gd name="connsiteY9" fmla="*/ 0 h 392294"/>
              <a:gd name="connsiteX10" fmla="*/ 6773333 w 12192000"/>
              <a:gd name="connsiteY10" fmla="*/ 0 h 392294"/>
              <a:gd name="connsiteX11" fmla="*/ 7328747 w 12192000"/>
              <a:gd name="connsiteY11" fmla="*/ 0 h 392294"/>
              <a:gd name="connsiteX12" fmla="*/ 8006080 w 12192000"/>
              <a:gd name="connsiteY12" fmla="*/ 0 h 392294"/>
              <a:gd name="connsiteX13" fmla="*/ 8317653 w 12192000"/>
              <a:gd name="connsiteY13" fmla="*/ 0 h 392294"/>
              <a:gd name="connsiteX14" fmla="*/ 9238827 w 12192000"/>
              <a:gd name="connsiteY14" fmla="*/ 0 h 392294"/>
              <a:gd name="connsiteX15" fmla="*/ 9672320 w 12192000"/>
              <a:gd name="connsiteY15" fmla="*/ 0 h 392294"/>
              <a:gd name="connsiteX16" fmla="*/ 10593493 w 12192000"/>
              <a:gd name="connsiteY16" fmla="*/ 0 h 392294"/>
              <a:gd name="connsiteX17" fmla="*/ 11514667 w 12192000"/>
              <a:gd name="connsiteY17" fmla="*/ 0 h 392294"/>
              <a:gd name="connsiteX18" fmla="*/ 12192000 w 12192000"/>
              <a:gd name="connsiteY18" fmla="*/ 0 h 392294"/>
              <a:gd name="connsiteX19" fmla="*/ 12192000 w 12192000"/>
              <a:gd name="connsiteY19" fmla="*/ 392294 h 392294"/>
              <a:gd name="connsiteX20" fmla="*/ 11636587 w 12192000"/>
              <a:gd name="connsiteY20" fmla="*/ 392294 h 392294"/>
              <a:gd name="connsiteX21" fmla="*/ 11203093 w 12192000"/>
              <a:gd name="connsiteY21" fmla="*/ 392294 h 392294"/>
              <a:gd name="connsiteX22" fmla="*/ 10769600 w 12192000"/>
              <a:gd name="connsiteY22" fmla="*/ 392294 h 392294"/>
              <a:gd name="connsiteX23" fmla="*/ 10214187 w 12192000"/>
              <a:gd name="connsiteY23" fmla="*/ 392294 h 392294"/>
              <a:gd name="connsiteX24" fmla="*/ 9536853 w 12192000"/>
              <a:gd name="connsiteY24" fmla="*/ 392294 h 392294"/>
              <a:gd name="connsiteX25" fmla="*/ 9103360 w 12192000"/>
              <a:gd name="connsiteY25" fmla="*/ 392294 h 392294"/>
              <a:gd name="connsiteX26" fmla="*/ 8791787 w 12192000"/>
              <a:gd name="connsiteY26" fmla="*/ 392294 h 392294"/>
              <a:gd name="connsiteX27" fmla="*/ 8236373 w 12192000"/>
              <a:gd name="connsiteY27" fmla="*/ 392294 h 392294"/>
              <a:gd name="connsiteX28" fmla="*/ 7559040 w 12192000"/>
              <a:gd name="connsiteY28" fmla="*/ 392294 h 392294"/>
              <a:gd name="connsiteX29" fmla="*/ 7247467 w 12192000"/>
              <a:gd name="connsiteY29" fmla="*/ 392294 h 392294"/>
              <a:gd name="connsiteX30" fmla="*/ 6448213 w 12192000"/>
              <a:gd name="connsiteY30" fmla="*/ 392294 h 392294"/>
              <a:gd name="connsiteX31" fmla="*/ 5527040 w 12192000"/>
              <a:gd name="connsiteY31" fmla="*/ 392294 h 392294"/>
              <a:gd name="connsiteX32" fmla="*/ 4727787 w 12192000"/>
              <a:gd name="connsiteY32" fmla="*/ 392294 h 392294"/>
              <a:gd name="connsiteX33" fmla="*/ 4050453 w 12192000"/>
              <a:gd name="connsiteY33" fmla="*/ 392294 h 392294"/>
              <a:gd name="connsiteX34" fmla="*/ 3373120 w 12192000"/>
              <a:gd name="connsiteY34" fmla="*/ 392294 h 392294"/>
              <a:gd name="connsiteX35" fmla="*/ 2573867 w 12192000"/>
              <a:gd name="connsiteY35" fmla="*/ 392294 h 392294"/>
              <a:gd name="connsiteX36" fmla="*/ 1774613 w 12192000"/>
              <a:gd name="connsiteY36" fmla="*/ 392294 h 392294"/>
              <a:gd name="connsiteX37" fmla="*/ 1341120 w 12192000"/>
              <a:gd name="connsiteY37" fmla="*/ 392294 h 392294"/>
              <a:gd name="connsiteX38" fmla="*/ 907627 w 12192000"/>
              <a:gd name="connsiteY38" fmla="*/ 392294 h 392294"/>
              <a:gd name="connsiteX39" fmla="*/ 0 w 12192000"/>
              <a:gd name="connsiteY39" fmla="*/ 392294 h 392294"/>
              <a:gd name="connsiteX40" fmla="*/ 0 w 12192000"/>
              <a:gd name="connsiteY40" fmla="*/ 0 h 392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192000" h="392294" fill="none" extrusionOk="0">
                <a:moveTo>
                  <a:pt x="0" y="0"/>
                </a:moveTo>
                <a:cubicBezTo>
                  <a:pt x="105109" y="358"/>
                  <a:pt x="248222" y="11262"/>
                  <a:pt x="311573" y="0"/>
                </a:cubicBezTo>
                <a:cubicBezTo>
                  <a:pt x="374924" y="-11262"/>
                  <a:pt x="504372" y="-3497"/>
                  <a:pt x="623147" y="0"/>
                </a:cubicBezTo>
                <a:cubicBezTo>
                  <a:pt x="741922" y="3497"/>
                  <a:pt x="1097737" y="24656"/>
                  <a:pt x="1300480" y="0"/>
                </a:cubicBezTo>
                <a:cubicBezTo>
                  <a:pt x="1503223" y="-24656"/>
                  <a:pt x="1890293" y="29435"/>
                  <a:pt x="2099733" y="0"/>
                </a:cubicBezTo>
                <a:cubicBezTo>
                  <a:pt x="2309173" y="-29435"/>
                  <a:pt x="2468762" y="-22939"/>
                  <a:pt x="2777067" y="0"/>
                </a:cubicBezTo>
                <a:cubicBezTo>
                  <a:pt x="3085372" y="22939"/>
                  <a:pt x="3331390" y="15016"/>
                  <a:pt x="3698240" y="0"/>
                </a:cubicBezTo>
                <a:cubicBezTo>
                  <a:pt x="4065090" y="-15016"/>
                  <a:pt x="4061362" y="18826"/>
                  <a:pt x="4253653" y="0"/>
                </a:cubicBezTo>
                <a:cubicBezTo>
                  <a:pt x="4445944" y="-18826"/>
                  <a:pt x="4786136" y="30039"/>
                  <a:pt x="4930987" y="0"/>
                </a:cubicBezTo>
                <a:cubicBezTo>
                  <a:pt x="5075838" y="-30039"/>
                  <a:pt x="5526790" y="-36951"/>
                  <a:pt x="5852160" y="0"/>
                </a:cubicBezTo>
                <a:cubicBezTo>
                  <a:pt x="6177530" y="36951"/>
                  <a:pt x="6565808" y="29903"/>
                  <a:pt x="6773333" y="0"/>
                </a:cubicBezTo>
                <a:cubicBezTo>
                  <a:pt x="6980858" y="-29903"/>
                  <a:pt x="7126285" y="-6855"/>
                  <a:pt x="7328747" y="0"/>
                </a:cubicBezTo>
                <a:cubicBezTo>
                  <a:pt x="7531209" y="6855"/>
                  <a:pt x="7762672" y="13405"/>
                  <a:pt x="8006080" y="0"/>
                </a:cubicBezTo>
                <a:cubicBezTo>
                  <a:pt x="8249488" y="-13405"/>
                  <a:pt x="8193561" y="479"/>
                  <a:pt x="8317653" y="0"/>
                </a:cubicBezTo>
                <a:cubicBezTo>
                  <a:pt x="8441745" y="-479"/>
                  <a:pt x="8834906" y="-41995"/>
                  <a:pt x="9238827" y="0"/>
                </a:cubicBezTo>
                <a:cubicBezTo>
                  <a:pt x="9642748" y="41995"/>
                  <a:pt x="9470719" y="-2978"/>
                  <a:pt x="9672320" y="0"/>
                </a:cubicBezTo>
                <a:cubicBezTo>
                  <a:pt x="9873921" y="2978"/>
                  <a:pt x="10169475" y="-5323"/>
                  <a:pt x="10593493" y="0"/>
                </a:cubicBezTo>
                <a:cubicBezTo>
                  <a:pt x="11017511" y="5323"/>
                  <a:pt x="11069016" y="23226"/>
                  <a:pt x="11514667" y="0"/>
                </a:cubicBezTo>
                <a:cubicBezTo>
                  <a:pt x="11960318" y="-23226"/>
                  <a:pt x="11969208" y="-27832"/>
                  <a:pt x="12192000" y="0"/>
                </a:cubicBezTo>
                <a:cubicBezTo>
                  <a:pt x="12182363" y="92599"/>
                  <a:pt x="12177824" y="279605"/>
                  <a:pt x="12192000" y="392294"/>
                </a:cubicBezTo>
                <a:cubicBezTo>
                  <a:pt x="12025083" y="405316"/>
                  <a:pt x="11865070" y="418082"/>
                  <a:pt x="11636587" y="392294"/>
                </a:cubicBezTo>
                <a:cubicBezTo>
                  <a:pt x="11408104" y="366506"/>
                  <a:pt x="11408938" y="379175"/>
                  <a:pt x="11203093" y="392294"/>
                </a:cubicBezTo>
                <a:cubicBezTo>
                  <a:pt x="10997248" y="405413"/>
                  <a:pt x="10932872" y="385866"/>
                  <a:pt x="10769600" y="392294"/>
                </a:cubicBezTo>
                <a:cubicBezTo>
                  <a:pt x="10606328" y="398722"/>
                  <a:pt x="10481983" y="402025"/>
                  <a:pt x="10214187" y="392294"/>
                </a:cubicBezTo>
                <a:cubicBezTo>
                  <a:pt x="9946391" y="382563"/>
                  <a:pt x="9714827" y="421984"/>
                  <a:pt x="9536853" y="392294"/>
                </a:cubicBezTo>
                <a:cubicBezTo>
                  <a:pt x="9358879" y="362604"/>
                  <a:pt x="9278281" y="371819"/>
                  <a:pt x="9103360" y="392294"/>
                </a:cubicBezTo>
                <a:cubicBezTo>
                  <a:pt x="8928439" y="412769"/>
                  <a:pt x="8940762" y="381666"/>
                  <a:pt x="8791787" y="392294"/>
                </a:cubicBezTo>
                <a:cubicBezTo>
                  <a:pt x="8642812" y="402922"/>
                  <a:pt x="8485006" y="365688"/>
                  <a:pt x="8236373" y="392294"/>
                </a:cubicBezTo>
                <a:cubicBezTo>
                  <a:pt x="7987740" y="418900"/>
                  <a:pt x="7761124" y="359758"/>
                  <a:pt x="7559040" y="392294"/>
                </a:cubicBezTo>
                <a:cubicBezTo>
                  <a:pt x="7356956" y="424830"/>
                  <a:pt x="7394039" y="396979"/>
                  <a:pt x="7247467" y="392294"/>
                </a:cubicBezTo>
                <a:cubicBezTo>
                  <a:pt x="7100895" y="387609"/>
                  <a:pt x="6761286" y="381991"/>
                  <a:pt x="6448213" y="392294"/>
                </a:cubicBezTo>
                <a:cubicBezTo>
                  <a:pt x="6135140" y="402597"/>
                  <a:pt x="5962827" y="362506"/>
                  <a:pt x="5527040" y="392294"/>
                </a:cubicBezTo>
                <a:cubicBezTo>
                  <a:pt x="5091253" y="422082"/>
                  <a:pt x="4907488" y="377751"/>
                  <a:pt x="4727787" y="392294"/>
                </a:cubicBezTo>
                <a:cubicBezTo>
                  <a:pt x="4548086" y="406837"/>
                  <a:pt x="4316330" y="403390"/>
                  <a:pt x="4050453" y="392294"/>
                </a:cubicBezTo>
                <a:cubicBezTo>
                  <a:pt x="3784576" y="381198"/>
                  <a:pt x="3707551" y="403031"/>
                  <a:pt x="3373120" y="392294"/>
                </a:cubicBezTo>
                <a:cubicBezTo>
                  <a:pt x="3038689" y="381557"/>
                  <a:pt x="2891998" y="391534"/>
                  <a:pt x="2573867" y="392294"/>
                </a:cubicBezTo>
                <a:cubicBezTo>
                  <a:pt x="2255736" y="393054"/>
                  <a:pt x="2099388" y="392859"/>
                  <a:pt x="1774613" y="392294"/>
                </a:cubicBezTo>
                <a:cubicBezTo>
                  <a:pt x="1449838" y="391729"/>
                  <a:pt x="1430436" y="407272"/>
                  <a:pt x="1341120" y="392294"/>
                </a:cubicBezTo>
                <a:cubicBezTo>
                  <a:pt x="1251804" y="377316"/>
                  <a:pt x="1108349" y="376882"/>
                  <a:pt x="907627" y="392294"/>
                </a:cubicBezTo>
                <a:cubicBezTo>
                  <a:pt x="706905" y="407706"/>
                  <a:pt x="424157" y="428861"/>
                  <a:pt x="0" y="392294"/>
                </a:cubicBezTo>
                <a:cubicBezTo>
                  <a:pt x="11184" y="226055"/>
                  <a:pt x="-17304" y="92912"/>
                  <a:pt x="0" y="0"/>
                </a:cubicBezTo>
                <a:close/>
              </a:path>
              <a:path w="12192000" h="392294" stroke="0" extrusionOk="0">
                <a:moveTo>
                  <a:pt x="0" y="0"/>
                </a:moveTo>
                <a:cubicBezTo>
                  <a:pt x="103503" y="-1369"/>
                  <a:pt x="270438" y="903"/>
                  <a:pt x="433493" y="0"/>
                </a:cubicBezTo>
                <a:cubicBezTo>
                  <a:pt x="596548" y="-903"/>
                  <a:pt x="723462" y="-2397"/>
                  <a:pt x="866987" y="0"/>
                </a:cubicBezTo>
                <a:cubicBezTo>
                  <a:pt x="1010512" y="2397"/>
                  <a:pt x="1369185" y="30149"/>
                  <a:pt x="1666240" y="0"/>
                </a:cubicBezTo>
                <a:cubicBezTo>
                  <a:pt x="1963295" y="-30149"/>
                  <a:pt x="2095159" y="29865"/>
                  <a:pt x="2343573" y="0"/>
                </a:cubicBezTo>
                <a:cubicBezTo>
                  <a:pt x="2591987" y="-29865"/>
                  <a:pt x="2780738" y="18342"/>
                  <a:pt x="3020907" y="0"/>
                </a:cubicBezTo>
                <a:cubicBezTo>
                  <a:pt x="3261076" y="-18342"/>
                  <a:pt x="3465560" y="3789"/>
                  <a:pt x="3698240" y="0"/>
                </a:cubicBezTo>
                <a:cubicBezTo>
                  <a:pt x="3930920" y="-3789"/>
                  <a:pt x="3925563" y="-14564"/>
                  <a:pt x="4009813" y="0"/>
                </a:cubicBezTo>
                <a:cubicBezTo>
                  <a:pt x="4094063" y="14564"/>
                  <a:pt x="4471176" y="17706"/>
                  <a:pt x="4687147" y="0"/>
                </a:cubicBezTo>
                <a:cubicBezTo>
                  <a:pt x="4903118" y="-17706"/>
                  <a:pt x="5368657" y="-17632"/>
                  <a:pt x="5608320" y="0"/>
                </a:cubicBezTo>
                <a:cubicBezTo>
                  <a:pt x="5847983" y="17632"/>
                  <a:pt x="6116667" y="37303"/>
                  <a:pt x="6529493" y="0"/>
                </a:cubicBezTo>
                <a:cubicBezTo>
                  <a:pt x="6942319" y="-37303"/>
                  <a:pt x="7009021" y="11478"/>
                  <a:pt x="7450667" y="0"/>
                </a:cubicBezTo>
                <a:cubicBezTo>
                  <a:pt x="7892313" y="-11478"/>
                  <a:pt x="8049799" y="-19216"/>
                  <a:pt x="8249920" y="0"/>
                </a:cubicBezTo>
                <a:cubicBezTo>
                  <a:pt x="8450041" y="19216"/>
                  <a:pt x="8604734" y="15580"/>
                  <a:pt x="8805333" y="0"/>
                </a:cubicBezTo>
                <a:cubicBezTo>
                  <a:pt x="9005932" y="-15580"/>
                  <a:pt x="9043137" y="-3052"/>
                  <a:pt x="9116907" y="0"/>
                </a:cubicBezTo>
                <a:cubicBezTo>
                  <a:pt x="9190677" y="3052"/>
                  <a:pt x="9543435" y="16600"/>
                  <a:pt x="9672320" y="0"/>
                </a:cubicBezTo>
                <a:cubicBezTo>
                  <a:pt x="9801205" y="-16600"/>
                  <a:pt x="9994484" y="-14545"/>
                  <a:pt x="10105813" y="0"/>
                </a:cubicBezTo>
                <a:cubicBezTo>
                  <a:pt x="10217142" y="14545"/>
                  <a:pt x="10658091" y="-27050"/>
                  <a:pt x="10905067" y="0"/>
                </a:cubicBezTo>
                <a:cubicBezTo>
                  <a:pt x="11152043" y="27050"/>
                  <a:pt x="11228278" y="-18923"/>
                  <a:pt x="11460480" y="0"/>
                </a:cubicBezTo>
                <a:cubicBezTo>
                  <a:pt x="11692682" y="18923"/>
                  <a:pt x="11987982" y="31101"/>
                  <a:pt x="12192000" y="0"/>
                </a:cubicBezTo>
                <a:cubicBezTo>
                  <a:pt x="12195086" y="129024"/>
                  <a:pt x="12189135" y="304488"/>
                  <a:pt x="12192000" y="392294"/>
                </a:cubicBezTo>
                <a:cubicBezTo>
                  <a:pt x="11861697" y="431543"/>
                  <a:pt x="11590815" y="436465"/>
                  <a:pt x="11270827" y="392294"/>
                </a:cubicBezTo>
                <a:cubicBezTo>
                  <a:pt x="10950839" y="348123"/>
                  <a:pt x="11102647" y="385619"/>
                  <a:pt x="10959253" y="392294"/>
                </a:cubicBezTo>
                <a:cubicBezTo>
                  <a:pt x="10815859" y="398969"/>
                  <a:pt x="10720181" y="396152"/>
                  <a:pt x="10525760" y="392294"/>
                </a:cubicBezTo>
                <a:cubicBezTo>
                  <a:pt x="10331339" y="388436"/>
                  <a:pt x="10223984" y="387344"/>
                  <a:pt x="9970347" y="392294"/>
                </a:cubicBezTo>
                <a:cubicBezTo>
                  <a:pt x="9716710" y="397244"/>
                  <a:pt x="9409352" y="347699"/>
                  <a:pt x="9049173" y="392294"/>
                </a:cubicBezTo>
                <a:cubicBezTo>
                  <a:pt x="8688994" y="436889"/>
                  <a:pt x="8552862" y="399881"/>
                  <a:pt x="8128000" y="392294"/>
                </a:cubicBezTo>
                <a:cubicBezTo>
                  <a:pt x="7703138" y="384707"/>
                  <a:pt x="7684018" y="384817"/>
                  <a:pt x="7572587" y="392294"/>
                </a:cubicBezTo>
                <a:cubicBezTo>
                  <a:pt x="7461156" y="399771"/>
                  <a:pt x="7228015" y="396004"/>
                  <a:pt x="7139093" y="392294"/>
                </a:cubicBezTo>
                <a:cubicBezTo>
                  <a:pt x="7050171" y="388584"/>
                  <a:pt x="6645417" y="377375"/>
                  <a:pt x="6461760" y="392294"/>
                </a:cubicBezTo>
                <a:cubicBezTo>
                  <a:pt x="6278103" y="407213"/>
                  <a:pt x="6092361" y="386035"/>
                  <a:pt x="5906347" y="392294"/>
                </a:cubicBezTo>
                <a:cubicBezTo>
                  <a:pt x="5720333" y="398553"/>
                  <a:pt x="5346186" y="388847"/>
                  <a:pt x="4985173" y="392294"/>
                </a:cubicBezTo>
                <a:cubicBezTo>
                  <a:pt x="4624160" y="395741"/>
                  <a:pt x="4756096" y="374703"/>
                  <a:pt x="4551680" y="392294"/>
                </a:cubicBezTo>
                <a:cubicBezTo>
                  <a:pt x="4347264" y="409885"/>
                  <a:pt x="4176575" y="368099"/>
                  <a:pt x="3874347" y="392294"/>
                </a:cubicBezTo>
                <a:cubicBezTo>
                  <a:pt x="3572119" y="416489"/>
                  <a:pt x="3473207" y="406534"/>
                  <a:pt x="3075093" y="392294"/>
                </a:cubicBezTo>
                <a:cubicBezTo>
                  <a:pt x="2676979" y="378054"/>
                  <a:pt x="2821824" y="379991"/>
                  <a:pt x="2641600" y="392294"/>
                </a:cubicBezTo>
                <a:cubicBezTo>
                  <a:pt x="2461376" y="404597"/>
                  <a:pt x="2135846" y="352147"/>
                  <a:pt x="1720427" y="392294"/>
                </a:cubicBezTo>
                <a:cubicBezTo>
                  <a:pt x="1305008" y="432441"/>
                  <a:pt x="1492352" y="399541"/>
                  <a:pt x="1286933" y="392294"/>
                </a:cubicBezTo>
                <a:cubicBezTo>
                  <a:pt x="1081514" y="385047"/>
                  <a:pt x="880257" y="417033"/>
                  <a:pt x="731520" y="392294"/>
                </a:cubicBezTo>
                <a:cubicBezTo>
                  <a:pt x="582783" y="367555"/>
                  <a:pt x="324828" y="419578"/>
                  <a:pt x="0" y="392294"/>
                </a:cubicBezTo>
                <a:cubicBezTo>
                  <a:pt x="-3480" y="290997"/>
                  <a:pt x="-8156" y="140234"/>
                  <a:pt x="0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73600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 dirty="0">
              <a:solidFill>
                <a:schemeClr val="tx1"/>
              </a:solidFill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0E255B7F-DA07-CF9E-2B13-DAD96F6383EB}"/>
              </a:ext>
            </a:extLst>
          </p:cNvPr>
          <p:cNvSpPr txBox="1"/>
          <p:nvPr/>
        </p:nvSpPr>
        <p:spPr>
          <a:xfrm>
            <a:off x="358646" y="931968"/>
            <a:ext cx="9547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UTM Avo" panose="02040603050506020204" pitchFamily="18" charset="0"/>
              </a:rPr>
              <a:t>ĐẶC TẢ USE-CASES</a:t>
            </a:r>
            <a:endParaRPr lang="vi-VN" sz="1600" dirty="0"/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2199D39D-3A01-44C8-E8E1-3252C2833144}"/>
              </a:ext>
            </a:extLst>
          </p:cNvPr>
          <p:cNvSpPr txBox="1"/>
          <p:nvPr/>
        </p:nvSpPr>
        <p:spPr>
          <a:xfrm>
            <a:off x="7393021" y="944188"/>
            <a:ext cx="4440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UTM Avo" panose="02040603050506020204" pitchFamily="18" charset="0"/>
              </a:rPr>
              <a:t>USE-CASES SPECIFICATION</a:t>
            </a:r>
            <a:endParaRPr lang="vi-VN" sz="1400" dirty="0"/>
          </a:p>
        </p:txBody>
      </p:sp>
    </p:spTree>
    <p:extLst>
      <p:ext uri="{BB962C8B-B14F-4D97-AF65-F5344CB8AC3E}">
        <p14:creationId xmlns:p14="http://schemas.microsoft.com/office/powerpoint/2010/main" val="3756486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A14EA-53E4-CD71-A5A8-688C988BD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47A207C4-0F87-D1B4-ACFB-27FF1B16F426}"/>
              </a:ext>
            </a:extLst>
          </p:cNvPr>
          <p:cNvSpPr txBox="1"/>
          <p:nvPr/>
        </p:nvSpPr>
        <p:spPr>
          <a:xfrm>
            <a:off x="838200" y="269678"/>
            <a:ext cx="3939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D6313B"/>
                </a:solidFill>
                <a:latin typeface="UTM Avo" panose="02040603050506020204" pitchFamily="18" charset="0"/>
                <a:cs typeface="Segoe UI" panose="020B0502040204020203" pitchFamily="34" charset="0"/>
              </a:rPr>
              <a:t>ĐẠI HỌC BÁCH KHOA HÀ NỘI</a:t>
            </a:r>
          </a:p>
        </p:txBody>
      </p:sp>
      <p:pic>
        <p:nvPicPr>
          <p:cNvPr id="9" name="Picture 2" descr="Mẫu thiết kế logo trường Đại Học Bách Khoa Hà Nội Vector | Thiết kế logo,  Trường đại học, Đại học">
            <a:extLst>
              <a:ext uri="{FF2B5EF4-FFF2-40B4-BE49-F238E27FC236}">
                <a16:creationId xmlns:a16="http://schemas.microsoft.com/office/drawing/2014/main" id="{5CF1C933-521F-3493-EE4E-438BA72636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67"/>
          <a:stretch/>
        </p:blipFill>
        <p:spPr bwMode="auto">
          <a:xfrm>
            <a:off x="452837" y="270805"/>
            <a:ext cx="306717" cy="46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Hình ảnh 1">
            <a:extLst>
              <a:ext uri="{FF2B5EF4-FFF2-40B4-BE49-F238E27FC236}">
                <a16:creationId xmlns:a16="http://schemas.microsoft.com/office/drawing/2014/main" id="{2FACB99A-F8C3-BB49-CDFF-BEE96736DF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72138" y="221736"/>
            <a:ext cx="1642472" cy="680192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55A2EE0B-9692-1CCC-78F1-68B64BD7B4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285" y="1465271"/>
            <a:ext cx="3741455" cy="2075025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6CCB7769-89A6-7C99-D219-2EB051851E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3545" y="3711343"/>
            <a:ext cx="3260385" cy="2988687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B7B14092-AFFC-AEAC-FC07-CF9D3D775E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9382" y="1509193"/>
            <a:ext cx="6287176" cy="3839613"/>
          </a:xfrm>
          <a:prstGeom prst="rect">
            <a:avLst/>
          </a:prstGeom>
        </p:spPr>
      </p:pic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1BC379BE-4A2D-B1BB-41C1-8BEF974C7CA9}"/>
              </a:ext>
            </a:extLst>
          </p:cNvPr>
          <p:cNvSpPr/>
          <p:nvPr/>
        </p:nvSpPr>
        <p:spPr>
          <a:xfrm>
            <a:off x="0" y="901929"/>
            <a:ext cx="12192000" cy="392294"/>
          </a:xfrm>
          <a:custGeom>
            <a:avLst/>
            <a:gdLst>
              <a:gd name="connsiteX0" fmla="*/ 0 w 12192000"/>
              <a:gd name="connsiteY0" fmla="*/ 0 h 392294"/>
              <a:gd name="connsiteX1" fmla="*/ 311573 w 12192000"/>
              <a:gd name="connsiteY1" fmla="*/ 0 h 392294"/>
              <a:gd name="connsiteX2" fmla="*/ 623147 w 12192000"/>
              <a:gd name="connsiteY2" fmla="*/ 0 h 392294"/>
              <a:gd name="connsiteX3" fmla="*/ 1300480 w 12192000"/>
              <a:gd name="connsiteY3" fmla="*/ 0 h 392294"/>
              <a:gd name="connsiteX4" fmla="*/ 2099733 w 12192000"/>
              <a:gd name="connsiteY4" fmla="*/ 0 h 392294"/>
              <a:gd name="connsiteX5" fmla="*/ 2777067 w 12192000"/>
              <a:gd name="connsiteY5" fmla="*/ 0 h 392294"/>
              <a:gd name="connsiteX6" fmla="*/ 3698240 w 12192000"/>
              <a:gd name="connsiteY6" fmla="*/ 0 h 392294"/>
              <a:gd name="connsiteX7" fmla="*/ 4253653 w 12192000"/>
              <a:gd name="connsiteY7" fmla="*/ 0 h 392294"/>
              <a:gd name="connsiteX8" fmla="*/ 4930987 w 12192000"/>
              <a:gd name="connsiteY8" fmla="*/ 0 h 392294"/>
              <a:gd name="connsiteX9" fmla="*/ 5852160 w 12192000"/>
              <a:gd name="connsiteY9" fmla="*/ 0 h 392294"/>
              <a:gd name="connsiteX10" fmla="*/ 6773333 w 12192000"/>
              <a:gd name="connsiteY10" fmla="*/ 0 h 392294"/>
              <a:gd name="connsiteX11" fmla="*/ 7328747 w 12192000"/>
              <a:gd name="connsiteY11" fmla="*/ 0 h 392294"/>
              <a:gd name="connsiteX12" fmla="*/ 8006080 w 12192000"/>
              <a:gd name="connsiteY12" fmla="*/ 0 h 392294"/>
              <a:gd name="connsiteX13" fmla="*/ 8317653 w 12192000"/>
              <a:gd name="connsiteY13" fmla="*/ 0 h 392294"/>
              <a:gd name="connsiteX14" fmla="*/ 9238827 w 12192000"/>
              <a:gd name="connsiteY14" fmla="*/ 0 h 392294"/>
              <a:gd name="connsiteX15" fmla="*/ 9672320 w 12192000"/>
              <a:gd name="connsiteY15" fmla="*/ 0 h 392294"/>
              <a:gd name="connsiteX16" fmla="*/ 10593493 w 12192000"/>
              <a:gd name="connsiteY16" fmla="*/ 0 h 392294"/>
              <a:gd name="connsiteX17" fmla="*/ 11514667 w 12192000"/>
              <a:gd name="connsiteY17" fmla="*/ 0 h 392294"/>
              <a:gd name="connsiteX18" fmla="*/ 12192000 w 12192000"/>
              <a:gd name="connsiteY18" fmla="*/ 0 h 392294"/>
              <a:gd name="connsiteX19" fmla="*/ 12192000 w 12192000"/>
              <a:gd name="connsiteY19" fmla="*/ 392294 h 392294"/>
              <a:gd name="connsiteX20" fmla="*/ 11636587 w 12192000"/>
              <a:gd name="connsiteY20" fmla="*/ 392294 h 392294"/>
              <a:gd name="connsiteX21" fmla="*/ 11203093 w 12192000"/>
              <a:gd name="connsiteY21" fmla="*/ 392294 h 392294"/>
              <a:gd name="connsiteX22" fmla="*/ 10769600 w 12192000"/>
              <a:gd name="connsiteY22" fmla="*/ 392294 h 392294"/>
              <a:gd name="connsiteX23" fmla="*/ 10214187 w 12192000"/>
              <a:gd name="connsiteY23" fmla="*/ 392294 h 392294"/>
              <a:gd name="connsiteX24" fmla="*/ 9536853 w 12192000"/>
              <a:gd name="connsiteY24" fmla="*/ 392294 h 392294"/>
              <a:gd name="connsiteX25" fmla="*/ 9103360 w 12192000"/>
              <a:gd name="connsiteY25" fmla="*/ 392294 h 392294"/>
              <a:gd name="connsiteX26" fmla="*/ 8791787 w 12192000"/>
              <a:gd name="connsiteY26" fmla="*/ 392294 h 392294"/>
              <a:gd name="connsiteX27" fmla="*/ 8236373 w 12192000"/>
              <a:gd name="connsiteY27" fmla="*/ 392294 h 392294"/>
              <a:gd name="connsiteX28" fmla="*/ 7559040 w 12192000"/>
              <a:gd name="connsiteY28" fmla="*/ 392294 h 392294"/>
              <a:gd name="connsiteX29" fmla="*/ 7247467 w 12192000"/>
              <a:gd name="connsiteY29" fmla="*/ 392294 h 392294"/>
              <a:gd name="connsiteX30" fmla="*/ 6448213 w 12192000"/>
              <a:gd name="connsiteY30" fmla="*/ 392294 h 392294"/>
              <a:gd name="connsiteX31" fmla="*/ 5527040 w 12192000"/>
              <a:gd name="connsiteY31" fmla="*/ 392294 h 392294"/>
              <a:gd name="connsiteX32" fmla="*/ 4727787 w 12192000"/>
              <a:gd name="connsiteY32" fmla="*/ 392294 h 392294"/>
              <a:gd name="connsiteX33" fmla="*/ 4050453 w 12192000"/>
              <a:gd name="connsiteY33" fmla="*/ 392294 h 392294"/>
              <a:gd name="connsiteX34" fmla="*/ 3373120 w 12192000"/>
              <a:gd name="connsiteY34" fmla="*/ 392294 h 392294"/>
              <a:gd name="connsiteX35" fmla="*/ 2573867 w 12192000"/>
              <a:gd name="connsiteY35" fmla="*/ 392294 h 392294"/>
              <a:gd name="connsiteX36" fmla="*/ 1774613 w 12192000"/>
              <a:gd name="connsiteY36" fmla="*/ 392294 h 392294"/>
              <a:gd name="connsiteX37" fmla="*/ 1341120 w 12192000"/>
              <a:gd name="connsiteY37" fmla="*/ 392294 h 392294"/>
              <a:gd name="connsiteX38" fmla="*/ 907627 w 12192000"/>
              <a:gd name="connsiteY38" fmla="*/ 392294 h 392294"/>
              <a:gd name="connsiteX39" fmla="*/ 0 w 12192000"/>
              <a:gd name="connsiteY39" fmla="*/ 392294 h 392294"/>
              <a:gd name="connsiteX40" fmla="*/ 0 w 12192000"/>
              <a:gd name="connsiteY40" fmla="*/ 0 h 392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192000" h="392294" fill="none" extrusionOk="0">
                <a:moveTo>
                  <a:pt x="0" y="0"/>
                </a:moveTo>
                <a:cubicBezTo>
                  <a:pt x="105109" y="358"/>
                  <a:pt x="248222" y="11262"/>
                  <a:pt x="311573" y="0"/>
                </a:cubicBezTo>
                <a:cubicBezTo>
                  <a:pt x="374924" y="-11262"/>
                  <a:pt x="504372" y="-3497"/>
                  <a:pt x="623147" y="0"/>
                </a:cubicBezTo>
                <a:cubicBezTo>
                  <a:pt x="741922" y="3497"/>
                  <a:pt x="1097737" y="24656"/>
                  <a:pt x="1300480" y="0"/>
                </a:cubicBezTo>
                <a:cubicBezTo>
                  <a:pt x="1503223" y="-24656"/>
                  <a:pt x="1890293" y="29435"/>
                  <a:pt x="2099733" y="0"/>
                </a:cubicBezTo>
                <a:cubicBezTo>
                  <a:pt x="2309173" y="-29435"/>
                  <a:pt x="2468762" y="-22939"/>
                  <a:pt x="2777067" y="0"/>
                </a:cubicBezTo>
                <a:cubicBezTo>
                  <a:pt x="3085372" y="22939"/>
                  <a:pt x="3331390" y="15016"/>
                  <a:pt x="3698240" y="0"/>
                </a:cubicBezTo>
                <a:cubicBezTo>
                  <a:pt x="4065090" y="-15016"/>
                  <a:pt x="4061362" y="18826"/>
                  <a:pt x="4253653" y="0"/>
                </a:cubicBezTo>
                <a:cubicBezTo>
                  <a:pt x="4445944" y="-18826"/>
                  <a:pt x="4786136" y="30039"/>
                  <a:pt x="4930987" y="0"/>
                </a:cubicBezTo>
                <a:cubicBezTo>
                  <a:pt x="5075838" y="-30039"/>
                  <a:pt x="5526790" y="-36951"/>
                  <a:pt x="5852160" y="0"/>
                </a:cubicBezTo>
                <a:cubicBezTo>
                  <a:pt x="6177530" y="36951"/>
                  <a:pt x="6565808" y="29903"/>
                  <a:pt x="6773333" y="0"/>
                </a:cubicBezTo>
                <a:cubicBezTo>
                  <a:pt x="6980858" y="-29903"/>
                  <a:pt x="7126285" y="-6855"/>
                  <a:pt x="7328747" y="0"/>
                </a:cubicBezTo>
                <a:cubicBezTo>
                  <a:pt x="7531209" y="6855"/>
                  <a:pt x="7762672" y="13405"/>
                  <a:pt x="8006080" y="0"/>
                </a:cubicBezTo>
                <a:cubicBezTo>
                  <a:pt x="8249488" y="-13405"/>
                  <a:pt x="8193561" y="479"/>
                  <a:pt x="8317653" y="0"/>
                </a:cubicBezTo>
                <a:cubicBezTo>
                  <a:pt x="8441745" y="-479"/>
                  <a:pt x="8834906" y="-41995"/>
                  <a:pt x="9238827" y="0"/>
                </a:cubicBezTo>
                <a:cubicBezTo>
                  <a:pt x="9642748" y="41995"/>
                  <a:pt x="9470719" y="-2978"/>
                  <a:pt x="9672320" y="0"/>
                </a:cubicBezTo>
                <a:cubicBezTo>
                  <a:pt x="9873921" y="2978"/>
                  <a:pt x="10169475" y="-5323"/>
                  <a:pt x="10593493" y="0"/>
                </a:cubicBezTo>
                <a:cubicBezTo>
                  <a:pt x="11017511" y="5323"/>
                  <a:pt x="11069016" y="23226"/>
                  <a:pt x="11514667" y="0"/>
                </a:cubicBezTo>
                <a:cubicBezTo>
                  <a:pt x="11960318" y="-23226"/>
                  <a:pt x="11969208" y="-27832"/>
                  <a:pt x="12192000" y="0"/>
                </a:cubicBezTo>
                <a:cubicBezTo>
                  <a:pt x="12182363" y="92599"/>
                  <a:pt x="12177824" y="279605"/>
                  <a:pt x="12192000" y="392294"/>
                </a:cubicBezTo>
                <a:cubicBezTo>
                  <a:pt x="12025083" y="405316"/>
                  <a:pt x="11865070" y="418082"/>
                  <a:pt x="11636587" y="392294"/>
                </a:cubicBezTo>
                <a:cubicBezTo>
                  <a:pt x="11408104" y="366506"/>
                  <a:pt x="11408938" y="379175"/>
                  <a:pt x="11203093" y="392294"/>
                </a:cubicBezTo>
                <a:cubicBezTo>
                  <a:pt x="10997248" y="405413"/>
                  <a:pt x="10932872" y="385866"/>
                  <a:pt x="10769600" y="392294"/>
                </a:cubicBezTo>
                <a:cubicBezTo>
                  <a:pt x="10606328" y="398722"/>
                  <a:pt x="10481983" y="402025"/>
                  <a:pt x="10214187" y="392294"/>
                </a:cubicBezTo>
                <a:cubicBezTo>
                  <a:pt x="9946391" y="382563"/>
                  <a:pt x="9714827" y="421984"/>
                  <a:pt x="9536853" y="392294"/>
                </a:cubicBezTo>
                <a:cubicBezTo>
                  <a:pt x="9358879" y="362604"/>
                  <a:pt x="9278281" y="371819"/>
                  <a:pt x="9103360" y="392294"/>
                </a:cubicBezTo>
                <a:cubicBezTo>
                  <a:pt x="8928439" y="412769"/>
                  <a:pt x="8940762" y="381666"/>
                  <a:pt x="8791787" y="392294"/>
                </a:cubicBezTo>
                <a:cubicBezTo>
                  <a:pt x="8642812" y="402922"/>
                  <a:pt x="8485006" y="365688"/>
                  <a:pt x="8236373" y="392294"/>
                </a:cubicBezTo>
                <a:cubicBezTo>
                  <a:pt x="7987740" y="418900"/>
                  <a:pt x="7761124" y="359758"/>
                  <a:pt x="7559040" y="392294"/>
                </a:cubicBezTo>
                <a:cubicBezTo>
                  <a:pt x="7356956" y="424830"/>
                  <a:pt x="7394039" y="396979"/>
                  <a:pt x="7247467" y="392294"/>
                </a:cubicBezTo>
                <a:cubicBezTo>
                  <a:pt x="7100895" y="387609"/>
                  <a:pt x="6761286" y="381991"/>
                  <a:pt x="6448213" y="392294"/>
                </a:cubicBezTo>
                <a:cubicBezTo>
                  <a:pt x="6135140" y="402597"/>
                  <a:pt x="5962827" y="362506"/>
                  <a:pt x="5527040" y="392294"/>
                </a:cubicBezTo>
                <a:cubicBezTo>
                  <a:pt x="5091253" y="422082"/>
                  <a:pt x="4907488" y="377751"/>
                  <a:pt x="4727787" y="392294"/>
                </a:cubicBezTo>
                <a:cubicBezTo>
                  <a:pt x="4548086" y="406837"/>
                  <a:pt x="4316330" y="403390"/>
                  <a:pt x="4050453" y="392294"/>
                </a:cubicBezTo>
                <a:cubicBezTo>
                  <a:pt x="3784576" y="381198"/>
                  <a:pt x="3707551" y="403031"/>
                  <a:pt x="3373120" y="392294"/>
                </a:cubicBezTo>
                <a:cubicBezTo>
                  <a:pt x="3038689" y="381557"/>
                  <a:pt x="2891998" y="391534"/>
                  <a:pt x="2573867" y="392294"/>
                </a:cubicBezTo>
                <a:cubicBezTo>
                  <a:pt x="2255736" y="393054"/>
                  <a:pt x="2099388" y="392859"/>
                  <a:pt x="1774613" y="392294"/>
                </a:cubicBezTo>
                <a:cubicBezTo>
                  <a:pt x="1449838" y="391729"/>
                  <a:pt x="1430436" y="407272"/>
                  <a:pt x="1341120" y="392294"/>
                </a:cubicBezTo>
                <a:cubicBezTo>
                  <a:pt x="1251804" y="377316"/>
                  <a:pt x="1108349" y="376882"/>
                  <a:pt x="907627" y="392294"/>
                </a:cubicBezTo>
                <a:cubicBezTo>
                  <a:pt x="706905" y="407706"/>
                  <a:pt x="424157" y="428861"/>
                  <a:pt x="0" y="392294"/>
                </a:cubicBezTo>
                <a:cubicBezTo>
                  <a:pt x="11184" y="226055"/>
                  <a:pt x="-17304" y="92912"/>
                  <a:pt x="0" y="0"/>
                </a:cubicBezTo>
                <a:close/>
              </a:path>
              <a:path w="12192000" h="392294" stroke="0" extrusionOk="0">
                <a:moveTo>
                  <a:pt x="0" y="0"/>
                </a:moveTo>
                <a:cubicBezTo>
                  <a:pt x="103503" y="-1369"/>
                  <a:pt x="270438" y="903"/>
                  <a:pt x="433493" y="0"/>
                </a:cubicBezTo>
                <a:cubicBezTo>
                  <a:pt x="596548" y="-903"/>
                  <a:pt x="723462" y="-2397"/>
                  <a:pt x="866987" y="0"/>
                </a:cubicBezTo>
                <a:cubicBezTo>
                  <a:pt x="1010512" y="2397"/>
                  <a:pt x="1369185" y="30149"/>
                  <a:pt x="1666240" y="0"/>
                </a:cubicBezTo>
                <a:cubicBezTo>
                  <a:pt x="1963295" y="-30149"/>
                  <a:pt x="2095159" y="29865"/>
                  <a:pt x="2343573" y="0"/>
                </a:cubicBezTo>
                <a:cubicBezTo>
                  <a:pt x="2591987" y="-29865"/>
                  <a:pt x="2780738" y="18342"/>
                  <a:pt x="3020907" y="0"/>
                </a:cubicBezTo>
                <a:cubicBezTo>
                  <a:pt x="3261076" y="-18342"/>
                  <a:pt x="3465560" y="3789"/>
                  <a:pt x="3698240" y="0"/>
                </a:cubicBezTo>
                <a:cubicBezTo>
                  <a:pt x="3930920" y="-3789"/>
                  <a:pt x="3925563" y="-14564"/>
                  <a:pt x="4009813" y="0"/>
                </a:cubicBezTo>
                <a:cubicBezTo>
                  <a:pt x="4094063" y="14564"/>
                  <a:pt x="4471176" y="17706"/>
                  <a:pt x="4687147" y="0"/>
                </a:cubicBezTo>
                <a:cubicBezTo>
                  <a:pt x="4903118" y="-17706"/>
                  <a:pt x="5368657" y="-17632"/>
                  <a:pt x="5608320" y="0"/>
                </a:cubicBezTo>
                <a:cubicBezTo>
                  <a:pt x="5847983" y="17632"/>
                  <a:pt x="6116667" y="37303"/>
                  <a:pt x="6529493" y="0"/>
                </a:cubicBezTo>
                <a:cubicBezTo>
                  <a:pt x="6942319" y="-37303"/>
                  <a:pt x="7009021" y="11478"/>
                  <a:pt x="7450667" y="0"/>
                </a:cubicBezTo>
                <a:cubicBezTo>
                  <a:pt x="7892313" y="-11478"/>
                  <a:pt x="8049799" y="-19216"/>
                  <a:pt x="8249920" y="0"/>
                </a:cubicBezTo>
                <a:cubicBezTo>
                  <a:pt x="8450041" y="19216"/>
                  <a:pt x="8604734" y="15580"/>
                  <a:pt x="8805333" y="0"/>
                </a:cubicBezTo>
                <a:cubicBezTo>
                  <a:pt x="9005932" y="-15580"/>
                  <a:pt x="9043137" y="-3052"/>
                  <a:pt x="9116907" y="0"/>
                </a:cubicBezTo>
                <a:cubicBezTo>
                  <a:pt x="9190677" y="3052"/>
                  <a:pt x="9543435" y="16600"/>
                  <a:pt x="9672320" y="0"/>
                </a:cubicBezTo>
                <a:cubicBezTo>
                  <a:pt x="9801205" y="-16600"/>
                  <a:pt x="9994484" y="-14545"/>
                  <a:pt x="10105813" y="0"/>
                </a:cubicBezTo>
                <a:cubicBezTo>
                  <a:pt x="10217142" y="14545"/>
                  <a:pt x="10658091" y="-27050"/>
                  <a:pt x="10905067" y="0"/>
                </a:cubicBezTo>
                <a:cubicBezTo>
                  <a:pt x="11152043" y="27050"/>
                  <a:pt x="11228278" y="-18923"/>
                  <a:pt x="11460480" y="0"/>
                </a:cubicBezTo>
                <a:cubicBezTo>
                  <a:pt x="11692682" y="18923"/>
                  <a:pt x="11987982" y="31101"/>
                  <a:pt x="12192000" y="0"/>
                </a:cubicBezTo>
                <a:cubicBezTo>
                  <a:pt x="12195086" y="129024"/>
                  <a:pt x="12189135" y="304488"/>
                  <a:pt x="12192000" y="392294"/>
                </a:cubicBezTo>
                <a:cubicBezTo>
                  <a:pt x="11861697" y="431543"/>
                  <a:pt x="11590815" y="436465"/>
                  <a:pt x="11270827" y="392294"/>
                </a:cubicBezTo>
                <a:cubicBezTo>
                  <a:pt x="10950839" y="348123"/>
                  <a:pt x="11102647" y="385619"/>
                  <a:pt x="10959253" y="392294"/>
                </a:cubicBezTo>
                <a:cubicBezTo>
                  <a:pt x="10815859" y="398969"/>
                  <a:pt x="10720181" y="396152"/>
                  <a:pt x="10525760" y="392294"/>
                </a:cubicBezTo>
                <a:cubicBezTo>
                  <a:pt x="10331339" y="388436"/>
                  <a:pt x="10223984" y="387344"/>
                  <a:pt x="9970347" y="392294"/>
                </a:cubicBezTo>
                <a:cubicBezTo>
                  <a:pt x="9716710" y="397244"/>
                  <a:pt x="9409352" y="347699"/>
                  <a:pt x="9049173" y="392294"/>
                </a:cubicBezTo>
                <a:cubicBezTo>
                  <a:pt x="8688994" y="436889"/>
                  <a:pt x="8552862" y="399881"/>
                  <a:pt x="8128000" y="392294"/>
                </a:cubicBezTo>
                <a:cubicBezTo>
                  <a:pt x="7703138" y="384707"/>
                  <a:pt x="7684018" y="384817"/>
                  <a:pt x="7572587" y="392294"/>
                </a:cubicBezTo>
                <a:cubicBezTo>
                  <a:pt x="7461156" y="399771"/>
                  <a:pt x="7228015" y="396004"/>
                  <a:pt x="7139093" y="392294"/>
                </a:cubicBezTo>
                <a:cubicBezTo>
                  <a:pt x="7050171" y="388584"/>
                  <a:pt x="6645417" y="377375"/>
                  <a:pt x="6461760" y="392294"/>
                </a:cubicBezTo>
                <a:cubicBezTo>
                  <a:pt x="6278103" y="407213"/>
                  <a:pt x="6092361" y="386035"/>
                  <a:pt x="5906347" y="392294"/>
                </a:cubicBezTo>
                <a:cubicBezTo>
                  <a:pt x="5720333" y="398553"/>
                  <a:pt x="5346186" y="388847"/>
                  <a:pt x="4985173" y="392294"/>
                </a:cubicBezTo>
                <a:cubicBezTo>
                  <a:pt x="4624160" y="395741"/>
                  <a:pt x="4756096" y="374703"/>
                  <a:pt x="4551680" y="392294"/>
                </a:cubicBezTo>
                <a:cubicBezTo>
                  <a:pt x="4347264" y="409885"/>
                  <a:pt x="4176575" y="368099"/>
                  <a:pt x="3874347" y="392294"/>
                </a:cubicBezTo>
                <a:cubicBezTo>
                  <a:pt x="3572119" y="416489"/>
                  <a:pt x="3473207" y="406534"/>
                  <a:pt x="3075093" y="392294"/>
                </a:cubicBezTo>
                <a:cubicBezTo>
                  <a:pt x="2676979" y="378054"/>
                  <a:pt x="2821824" y="379991"/>
                  <a:pt x="2641600" y="392294"/>
                </a:cubicBezTo>
                <a:cubicBezTo>
                  <a:pt x="2461376" y="404597"/>
                  <a:pt x="2135846" y="352147"/>
                  <a:pt x="1720427" y="392294"/>
                </a:cubicBezTo>
                <a:cubicBezTo>
                  <a:pt x="1305008" y="432441"/>
                  <a:pt x="1492352" y="399541"/>
                  <a:pt x="1286933" y="392294"/>
                </a:cubicBezTo>
                <a:cubicBezTo>
                  <a:pt x="1081514" y="385047"/>
                  <a:pt x="880257" y="417033"/>
                  <a:pt x="731520" y="392294"/>
                </a:cubicBezTo>
                <a:cubicBezTo>
                  <a:pt x="582783" y="367555"/>
                  <a:pt x="324828" y="419578"/>
                  <a:pt x="0" y="392294"/>
                </a:cubicBezTo>
                <a:cubicBezTo>
                  <a:pt x="-3480" y="290997"/>
                  <a:pt x="-8156" y="140234"/>
                  <a:pt x="0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73600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 dirty="0">
              <a:solidFill>
                <a:schemeClr val="tx1"/>
              </a:solidFill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337FBEE1-0768-B24D-53B6-C4D92FC9CE0C}"/>
              </a:ext>
            </a:extLst>
          </p:cNvPr>
          <p:cNvSpPr txBox="1"/>
          <p:nvPr/>
        </p:nvSpPr>
        <p:spPr>
          <a:xfrm>
            <a:off x="358646" y="931968"/>
            <a:ext cx="9547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UTM Avo" panose="02040603050506020204" pitchFamily="18" charset="0"/>
              </a:rPr>
              <a:t>ĐẶC TẢ USE-CASES</a:t>
            </a:r>
            <a:endParaRPr lang="vi-VN" sz="1600" dirty="0"/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86567BF3-9F97-7B49-2F15-F825E70CA1D9}"/>
              </a:ext>
            </a:extLst>
          </p:cNvPr>
          <p:cNvSpPr txBox="1"/>
          <p:nvPr/>
        </p:nvSpPr>
        <p:spPr>
          <a:xfrm>
            <a:off x="7393021" y="944188"/>
            <a:ext cx="4440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UTM Avo" panose="02040603050506020204" pitchFamily="18" charset="0"/>
              </a:rPr>
              <a:t>USE-CASES SPECIFICATION</a:t>
            </a:r>
            <a:endParaRPr lang="vi-VN" sz="1400" dirty="0"/>
          </a:p>
        </p:txBody>
      </p:sp>
    </p:spTree>
    <p:extLst>
      <p:ext uri="{BB962C8B-B14F-4D97-AF65-F5344CB8AC3E}">
        <p14:creationId xmlns:p14="http://schemas.microsoft.com/office/powerpoint/2010/main" val="2521174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42B12-2089-CD43-E0B4-ED4FF8B4D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ình chữ nhật: Góc Tròn 13">
            <a:extLst>
              <a:ext uri="{FF2B5EF4-FFF2-40B4-BE49-F238E27FC236}">
                <a16:creationId xmlns:a16="http://schemas.microsoft.com/office/drawing/2014/main" id="{4FE60584-BD66-5593-3C33-C4189DC7CA24}"/>
              </a:ext>
            </a:extLst>
          </p:cNvPr>
          <p:cNvSpPr/>
          <p:nvPr/>
        </p:nvSpPr>
        <p:spPr>
          <a:xfrm>
            <a:off x="-10794285" y="3114922"/>
            <a:ext cx="1611412" cy="83099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6C74A48A-C95C-1EC6-FF47-FCDED3792A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5468" y="388122"/>
            <a:ext cx="2033230" cy="842016"/>
          </a:xfrm>
          <a:prstGeom prst="rect">
            <a:avLst/>
          </a:prstGeom>
        </p:spPr>
      </p:pic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38478E32-075F-834B-5469-FA7E3D4132F2}"/>
              </a:ext>
            </a:extLst>
          </p:cNvPr>
          <p:cNvSpPr txBox="1"/>
          <p:nvPr/>
        </p:nvSpPr>
        <p:spPr>
          <a:xfrm>
            <a:off x="859523" y="434233"/>
            <a:ext cx="3939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D6313B"/>
                </a:solidFill>
                <a:latin typeface="UTM Avo" panose="02040603050506020204" pitchFamily="18" charset="0"/>
                <a:cs typeface="Segoe UI" panose="020B0502040204020203" pitchFamily="34" charset="0"/>
              </a:rPr>
              <a:t>ĐẠI HỌC BÁCH KHOA HÀ NỘI</a:t>
            </a:r>
          </a:p>
        </p:txBody>
      </p:sp>
      <p:pic>
        <p:nvPicPr>
          <p:cNvPr id="30" name="Picture 2" descr="Mẫu thiết kế logo trường Đại Học Bách Khoa Hà Nội Vector | Thiết kế logo,  Trường đại học, Đại học">
            <a:extLst>
              <a:ext uri="{FF2B5EF4-FFF2-40B4-BE49-F238E27FC236}">
                <a16:creationId xmlns:a16="http://schemas.microsoft.com/office/drawing/2014/main" id="{CC2BAC88-8EEF-AB8C-DADC-C8B77A1EF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67"/>
          <a:stretch/>
        </p:blipFill>
        <p:spPr bwMode="auto">
          <a:xfrm>
            <a:off x="438909" y="427003"/>
            <a:ext cx="378971" cy="56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DF9F049B-B0DE-6B19-129F-6F72C5C4A333}"/>
              </a:ext>
            </a:extLst>
          </p:cNvPr>
          <p:cNvSpPr txBox="1"/>
          <p:nvPr/>
        </p:nvSpPr>
        <p:spPr>
          <a:xfrm>
            <a:off x="859523" y="718461"/>
            <a:ext cx="35820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UTM Avo" panose="02040603050506020204" pitchFamily="18" charset="0"/>
                <a:cs typeface="Segoe UI" panose="020B0502040204020203" pitchFamily="34" charset="0"/>
              </a:rPr>
              <a:t>KHOA TOÁN – TIN</a:t>
            </a:r>
            <a:endParaRPr lang="en-US" sz="1200" dirty="0">
              <a:latin typeface="UTM Avo" panose="02040603050506020204" pitchFamily="18" charset="0"/>
              <a:cs typeface="Segoe UI" panose="020B0502040204020203" pitchFamily="34" charset="0"/>
            </a:endParaRPr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757F5E6C-18BD-5DF7-DEBF-3D7A12BF72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26101A6E-7B2F-DF0A-F6A1-FF56537C1F9C}"/>
              </a:ext>
            </a:extLst>
          </p:cNvPr>
          <p:cNvSpPr/>
          <p:nvPr/>
        </p:nvSpPr>
        <p:spPr>
          <a:xfrm>
            <a:off x="0" y="2413000"/>
            <a:ext cx="12192000" cy="20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B6AAB405-DE1C-2BFC-6F0F-F85D4522919D}"/>
              </a:ext>
            </a:extLst>
          </p:cNvPr>
          <p:cNvSpPr txBox="1"/>
          <p:nvPr/>
        </p:nvSpPr>
        <p:spPr>
          <a:xfrm>
            <a:off x="2836037" y="2865508"/>
            <a:ext cx="82362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UTM Avo" panose="02040603050506020204" pitchFamily="18" charset="0"/>
              </a:rPr>
              <a:t>BIỂU ĐỒ HOẠT ĐỘNG</a:t>
            </a:r>
            <a:endParaRPr lang="vi-VN" sz="4000" dirty="0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89F77666-48F7-DE34-2762-027135481002}"/>
              </a:ext>
            </a:extLst>
          </p:cNvPr>
          <p:cNvSpPr txBox="1"/>
          <p:nvPr/>
        </p:nvSpPr>
        <p:spPr>
          <a:xfrm>
            <a:off x="4057331" y="3656707"/>
            <a:ext cx="5781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UTM Avo" panose="02040603050506020204" pitchFamily="18" charset="0"/>
              </a:rPr>
              <a:t>ACTIVITIES CHART</a:t>
            </a:r>
            <a:endParaRPr lang="vi-VN" sz="2000" dirty="0"/>
          </a:p>
        </p:txBody>
      </p:sp>
      <p:sp>
        <p:nvSpPr>
          <p:cNvPr id="7" name="Hình chữ nhật: Góc Tròn 6">
            <a:extLst>
              <a:ext uri="{FF2B5EF4-FFF2-40B4-BE49-F238E27FC236}">
                <a16:creationId xmlns:a16="http://schemas.microsoft.com/office/drawing/2014/main" id="{2A2B63B8-DB5F-8222-51DB-9B95CAC6FFC8}"/>
              </a:ext>
            </a:extLst>
          </p:cNvPr>
          <p:cNvSpPr/>
          <p:nvPr/>
        </p:nvSpPr>
        <p:spPr>
          <a:xfrm>
            <a:off x="2353362" y="2794000"/>
            <a:ext cx="1385717" cy="127945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EE4BCD9A-2301-4C4B-F42E-540C1D6F0D9F}"/>
              </a:ext>
            </a:extLst>
          </p:cNvPr>
          <p:cNvSpPr txBox="1"/>
          <p:nvPr/>
        </p:nvSpPr>
        <p:spPr>
          <a:xfrm>
            <a:off x="2488827" y="2710219"/>
            <a:ext cx="14599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latin typeface="UTM Avo" panose="02040603050506020204" pitchFamily="18" charset="0"/>
              </a:rPr>
              <a:t>6.</a:t>
            </a:r>
            <a:endParaRPr lang="vi-VN" sz="8800" b="1" dirty="0"/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0BE9121D-2A61-F150-4BE7-0B83251ABCC7}"/>
              </a:ext>
            </a:extLst>
          </p:cNvPr>
          <p:cNvSpPr txBox="1"/>
          <p:nvPr/>
        </p:nvSpPr>
        <p:spPr>
          <a:xfrm>
            <a:off x="-8416471" y="2940804"/>
            <a:ext cx="88991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3200" b="1" dirty="0">
                <a:latin typeface="UTM Avo" panose="02040603050506020204" pitchFamily="18" charset="0"/>
              </a:rPr>
              <a:t>MÔ TẢ CẤU TRÚC CỦA CÁC BẢN</a:t>
            </a:r>
            <a:r>
              <a:rPr lang="en-US" sz="3200" b="1" dirty="0">
                <a:latin typeface="UTM Avo" panose="02040603050506020204" pitchFamily="18" charset="0"/>
              </a:rPr>
              <a:t>G</a:t>
            </a:r>
            <a:endParaRPr lang="vi-VN" sz="3200" dirty="0"/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85704853-EF61-36D5-8AAF-EC723332AF0D}"/>
              </a:ext>
            </a:extLst>
          </p:cNvPr>
          <p:cNvSpPr txBox="1"/>
          <p:nvPr/>
        </p:nvSpPr>
        <p:spPr>
          <a:xfrm>
            <a:off x="-6615357" y="3601403"/>
            <a:ext cx="7042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UTM Avo" panose="02040603050506020204" pitchFamily="18" charset="0"/>
              </a:rPr>
              <a:t>DESCRIBE THE STRUCTURE OF THE TABLES</a:t>
            </a:r>
            <a:endParaRPr lang="vi-VN" sz="2000" dirty="0"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E844005D-3DF1-3C5C-DE39-F4A2358B3F72}"/>
              </a:ext>
            </a:extLst>
          </p:cNvPr>
          <p:cNvSpPr txBox="1"/>
          <p:nvPr/>
        </p:nvSpPr>
        <p:spPr>
          <a:xfrm>
            <a:off x="-9355808" y="3114923"/>
            <a:ext cx="1459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UTM Avo" panose="02040603050506020204" pitchFamily="18" charset="0"/>
              </a:rPr>
              <a:t>4.1.</a:t>
            </a:r>
            <a:endParaRPr lang="vi-VN" sz="4800" b="1" dirty="0"/>
          </a:p>
        </p:txBody>
      </p:sp>
    </p:spTree>
    <p:extLst>
      <p:ext uri="{BB962C8B-B14F-4D97-AF65-F5344CB8AC3E}">
        <p14:creationId xmlns:p14="http://schemas.microsoft.com/office/powerpoint/2010/main" val="276552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EE94D-6FE1-EC93-19A7-6C7D94C40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39E2E410-2BF4-4FE3-C018-CE6F69193BAA}"/>
              </a:ext>
            </a:extLst>
          </p:cNvPr>
          <p:cNvSpPr txBox="1"/>
          <p:nvPr/>
        </p:nvSpPr>
        <p:spPr>
          <a:xfrm>
            <a:off x="838200" y="269678"/>
            <a:ext cx="3939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D6313B"/>
                </a:solidFill>
                <a:latin typeface="UTM Avo" panose="02040603050506020204" pitchFamily="18" charset="0"/>
                <a:cs typeface="Segoe UI" panose="020B0502040204020203" pitchFamily="34" charset="0"/>
              </a:rPr>
              <a:t>ĐẠI HỌC BÁCH KHOA HÀ NỘI</a:t>
            </a:r>
          </a:p>
        </p:txBody>
      </p:sp>
      <p:pic>
        <p:nvPicPr>
          <p:cNvPr id="9" name="Picture 2" descr="Mẫu thiết kế logo trường Đại Học Bách Khoa Hà Nội Vector | Thiết kế logo,  Trường đại học, Đại học">
            <a:extLst>
              <a:ext uri="{FF2B5EF4-FFF2-40B4-BE49-F238E27FC236}">
                <a16:creationId xmlns:a16="http://schemas.microsoft.com/office/drawing/2014/main" id="{2D54832D-7B4A-5D2E-D234-0DA1AF70DB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67"/>
          <a:stretch/>
        </p:blipFill>
        <p:spPr bwMode="auto">
          <a:xfrm>
            <a:off x="452837" y="270805"/>
            <a:ext cx="306717" cy="46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361366D2-07BA-2F67-3F4B-995A839683F7}"/>
              </a:ext>
            </a:extLst>
          </p:cNvPr>
          <p:cNvSpPr txBox="1"/>
          <p:nvPr/>
        </p:nvSpPr>
        <p:spPr>
          <a:xfrm>
            <a:off x="833560" y="483678"/>
            <a:ext cx="35820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UTM Avo" panose="02040603050506020204" pitchFamily="18" charset="0"/>
                <a:cs typeface="Segoe UI" panose="020B0502040204020203" pitchFamily="34" charset="0"/>
              </a:rPr>
              <a:t>KHOA TOÁN – TIN</a:t>
            </a:r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590B648C-B89A-4CE4-27DD-E7686EB79F80}"/>
              </a:ext>
            </a:extLst>
          </p:cNvPr>
          <p:cNvSpPr/>
          <p:nvPr/>
        </p:nvSpPr>
        <p:spPr>
          <a:xfrm>
            <a:off x="0" y="901929"/>
            <a:ext cx="12192000" cy="392294"/>
          </a:xfrm>
          <a:custGeom>
            <a:avLst/>
            <a:gdLst>
              <a:gd name="connsiteX0" fmla="*/ 0 w 12192000"/>
              <a:gd name="connsiteY0" fmla="*/ 0 h 392294"/>
              <a:gd name="connsiteX1" fmla="*/ 311573 w 12192000"/>
              <a:gd name="connsiteY1" fmla="*/ 0 h 392294"/>
              <a:gd name="connsiteX2" fmla="*/ 623147 w 12192000"/>
              <a:gd name="connsiteY2" fmla="*/ 0 h 392294"/>
              <a:gd name="connsiteX3" fmla="*/ 1300480 w 12192000"/>
              <a:gd name="connsiteY3" fmla="*/ 0 h 392294"/>
              <a:gd name="connsiteX4" fmla="*/ 2099733 w 12192000"/>
              <a:gd name="connsiteY4" fmla="*/ 0 h 392294"/>
              <a:gd name="connsiteX5" fmla="*/ 2777067 w 12192000"/>
              <a:gd name="connsiteY5" fmla="*/ 0 h 392294"/>
              <a:gd name="connsiteX6" fmla="*/ 3698240 w 12192000"/>
              <a:gd name="connsiteY6" fmla="*/ 0 h 392294"/>
              <a:gd name="connsiteX7" fmla="*/ 4253653 w 12192000"/>
              <a:gd name="connsiteY7" fmla="*/ 0 h 392294"/>
              <a:gd name="connsiteX8" fmla="*/ 4930987 w 12192000"/>
              <a:gd name="connsiteY8" fmla="*/ 0 h 392294"/>
              <a:gd name="connsiteX9" fmla="*/ 5852160 w 12192000"/>
              <a:gd name="connsiteY9" fmla="*/ 0 h 392294"/>
              <a:gd name="connsiteX10" fmla="*/ 6773333 w 12192000"/>
              <a:gd name="connsiteY10" fmla="*/ 0 h 392294"/>
              <a:gd name="connsiteX11" fmla="*/ 7328747 w 12192000"/>
              <a:gd name="connsiteY11" fmla="*/ 0 h 392294"/>
              <a:gd name="connsiteX12" fmla="*/ 8006080 w 12192000"/>
              <a:gd name="connsiteY12" fmla="*/ 0 h 392294"/>
              <a:gd name="connsiteX13" fmla="*/ 8317653 w 12192000"/>
              <a:gd name="connsiteY13" fmla="*/ 0 h 392294"/>
              <a:gd name="connsiteX14" fmla="*/ 9238827 w 12192000"/>
              <a:gd name="connsiteY14" fmla="*/ 0 h 392294"/>
              <a:gd name="connsiteX15" fmla="*/ 9672320 w 12192000"/>
              <a:gd name="connsiteY15" fmla="*/ 0 h 392294"/>
              <a:gd name="connsiteX16" fmla="*/ 10593493 w 12192000"/>
              <a:gd name="connsiteY16" fmla="*/ 0 h 392294"/>
              <a:gd name="connsiteX17" fmla="*/ 11514667 w 12192000"/>
              <a:gd name="connsiteY17" fmla="*/ 0 h 392294"/>
              <a:gd name="connsiteX18" fmla="*/ 12192000 w 12192000"/>
              <a:gd name="connsiteY18" fmla="*/ 0 h 392294"/>
              <a:gd name="connsiteX19" fmla="*/ 12192000 w 12192000"/>
              <a:gd name="connsiteY19" fmla="*/ 392294 h 392294"/>
              <a:gd name="connsiteX20" fmla="*/ 11636587 w 12192000"/>
              <a:gd name="connsiteY20" fmla="*/ 392294 h 392294"/>
              <a:gd name="connsiteX21" fmla="*/ 11203093 w 12192000"/>
              <a:gd name="connsiteY21" fmla="*/ 392294 h 392294"/>
              <a:gd name="connsiteX22" fmla="*/ 10769600 w 12192000"/>
              <a:gd name="connsiteY22" fmla="*/ 392294 h 392294"/>
              <a:gd name="connsiteX23" fmla="*/ 10214187 w 12192000"/>
              <a:gd name="connsiteY23" fmla="*/ 392294 h 392294"/>
              <a:gd name="connsiteX24" fmla="*/ 9536853 w 12192000"/>
              <a:gd name="connsiteY24" fmla="*/ 392294 h 392294"/>
              <a:gd name="connsiteX25" fmla="*/ 9103360 w 12192000"/>
              <a:gd name="connsiteY25" fmla="*/ 392294 h 392294"/>
              <a:gd name="connsiteX26" fmla="*/ 8791787 w 12192000"/>
              <a:gd name="connsiteY26" fmla="*/ 392294 h 392294"/>
              <a:gd name="connsiteX27" fmla="*/ 8236373 w 12192000"/>
              <a:gd name="connsiteY27" fmla="*/ 392294 h 392294"/>
              <a:gd name="connsiteX28" fmla="*/ 7559040 w 12192000"/>
              <a:gd name="connsiteY28" fmla="*/ 392294 h 392294"/>
              <a:gd name="connsiteX29" fmla="*/ 7247467 w 12192000"/>
              <a:gd name="connsiteY29" fmla="*/ 392294 h 392294"/>
              <a:gd name="connsiteX30" fmla="*/ 6448213 w 12192000"/>
              <a:gd name="connsiteY30" fmla="*/ 392294 h 392294"/>
              <a:gd name="connsiteX31" fmla="*/ 5527040 w 12192000"/>
              <a:gd name="connsiteY31" fmla="*/ 392294 h 392294"/>
              <a:gd name="connsiteX32" fmla="*/ 4727787 w 12192000"/>
              <a:gd name="connsiteY32" fmla="*/ 392294 h 392294"/>
              <a:gd name="connsiteX33" fmla="*/ 4050453 w 12192000"/>
              <a:gd name="connsiteY33" fmla="*/ 392294 h 392294"/>
              <a:gd name="connsiteX34" fmla="*/ 3373120 w 12192000"/>
              <a:gd name="connsiteY34" fmla="*/ 392294 h 392294"/>
              <a:gd name="connsiteX35" fmla="*/ 2573867 w 12192000"/>
              <a:gd name="connsiteY35" fmla="*/ 392294 h 392294"/>
              <a:gd name="connsiteX36" fmla="*/ 1774613 w 12192000"/>
              <a:gd name="connsiteY36" fmla="*/ 392294 h 392294"/>
              <a:gd name="connsiteX37" fmla="*/ 1341120 w 12192000"/>
              <a:gd name="connsiteY37" fmla="*/ 392294 h 392294"/>
              <a:gd name="connsiteX38" fmla="*/ 907627 w 12192000"/>
              <a:gd name="connsiteY38" fmla="*/ 392294 h 392294"/>
              <a:gd name="connsiteX39" fmla="*/ 0 w 12192000"/>
              <a:gd name="connsiteY39" fmla="*/ 392294 h 392294"/>
              <a:gd name="connsiteX40" fmla="*/ 0 w 12192000"/>
              <a:gd name="connsiteY40" fmla="*/ 0 h 392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192000" h="392294" fill="none" extrusionOk="0">
                <a:moveTo>
                  <a:pt x="0" y="0"/>
                </a:moveTo>
                <a:cubicBezTo>
                  <a:pt x="105109" y="358"/>
                  <a:pt x="248222" y="11262"/>
                  <a:pt x="311573" y="0"/>
                </a:cubicBezTo>
                <a:cubicBezTo>
                  <a:pt x="374924" y="-11262"/>
                  <a:pt x="504372" y="-3497"/>
                  <a:pt x="623147" y="0"/>
                </a:cubicBezTo>
                <a:cubicBezTo>
                  <a:pt x="741922" y="3497"/>
                  <a:pt x="1097737" y="24656"/>
                  <a:pt x="1300480" y="0"/>
                </a:cubicBezTo>
                <a:cubicBezTo>
                  <a:pt x="1503223" y="-24656"/>
                  <a:pt x="1890293" y="29435"/>
                  <a:pt x="2099733" y="0"/>
                </a:cubicBezTo>
                <a:cubicBezTo>
                  <a:pt x="2309173" y="-29435"/>
                  <a:pt x="2468762" y="-22939"/>
                  <a:pt x="2777067" y="0"/>
                </a:cubicBezTo>
                <a:cubicBezTo>
                  <a:pt x="3085372" y="22939"/>
                  <a:pt x="3331390" y="15016"/>
                  <a:pt x="3698240" y="0"/>
                </a:cubicBezTo>
                <a:cubicBezTo>
                  <a:pt x="4065090" y="-15016"/>
                  <a:pt x="4061362" y="18826"/>
                  <a:pt x="4253653" y="0"/>
                </a:cubicBezTo>
                <a:cubicBezTo>
                  <a:pt x="4445944" y="-18826"/>
                  <a:pt x="4786136" y="30039"/>
                  <a:pt x="4930987" y="0"/>
                </a:cubicBezTo>
                <a:cubicBezTo>
                  <a:pt x="5075838" y="-30039"/>
                  <a:pt x="5526790" y="-36951"/>
                  <a:pt x="5852160" y="0"/>
                </a:cubicBezTo>
                <a:cubicBezTo>
                  <a:pt x="6177530" y="36951"/>
                  <a:pt x="6565808" y="29903"/>
                  <a:pt x="6773333" y="0"/>
                </a:cubicBezTo>
                <a:cubicBezTo>
                  <a:pt x="6980858" y="-29903"/>
                  <a:pt x="7126285" y="-6855"/>
                  <a:pt x="7328747" y="0"/>
                </a:cubicBezTo>
                <a:cubicBezTo>
                  <a:pt x="7531209" y="6855"/>
                  <a:pt x="7762672" y="13405"/>
                  <a:pt x="8006080" y="0"/>
                </a:cubicBezTo>
                <a:cubicBezTo>
                  <a:pt x="8249488" y="-13405"/>
                  <a:pt x="8193561" y="479"/>
                  <a:pt x="8317653" y="0"/>
                </a:cubicBezTo>
                <a:cubicBezTo>
                  <a:pt x="8441745" y="-479"/>
                  <a:pt x="8834906" y="-41995"/>
                  <a:pt x="9238827" y="0"/>
                </a:cubicBezTo>
                <a:cubicBezTo>
                  <a:pt x="9642748" y="41995"/>
                  <a:pt x="9470719" y="-2978"/>
                  <a:pt x="9672320" y="0"/>
                </a:cubicBezTo>
                <a:cubicBezTo>
                  <a:pt x="9873921" y="2978"/>
                  <a:pt x="10169475" y="-5323"/>
                  <a:pt x="10593493" y="0"/>
                </a:cubicBezTo>
                <a:cubicBezTo>
                  <a:pt x="11017511" y="5323"/>
                  <a:pt x="11069016" y="23226"/>
                  <a:pt x="11514667" y="0"/>
                </a:cubicBezTo>
                <a:cubicBezTo>
                  <a:pt x="11960318" y="-23226"/>
                  <a:pt x="11969208" y="-27832"/>
                  <a:pt x="12192000" y="0"/>
                </a:cubicBezTo>
                <a:cubicBezTo>
                  <a:pt x="12182363" y="92599"/>
                  <a:pt x="12177824" y="279605"/>
                  <a:pt x="12192000" y="392294"/>
                </a:cubicBezTo>
                <a:cubicBezTo>
                  <a:pt x="12025083" y="405316"/>
                  <a:pt x="11865070" y="418082"/>
                  <a:pt x="11636587" y="392294"/>
                </a:cubicBezTo>
                <a:cubicBezTo>
                  <a:pt x="11408104" y="366506"/>
                  <a:pt x="11408938" y="379175"/>
                  <a:pt x="11203093" y="392294"/>
                </a:cubicBezTo>
                <a:cubicBezTo>
                  <a:pt x="10997248" y="405413"/>
                  <a:pt x="10932872" y="385866"/>
                  <a:pt x="10769600" y="392294"/>
                </a:cubicBezTo>
                <a:cubicBezTo>
                  <a:pt x="10606328" y="398722"/>
                  <a:pt x="10481983" y="402025"/>
                  <a:pt x="10214187" y="392294"/>
                </a:cubicBezTo>
                <a:cubicBezTo>
                  <a:pt x="9946391" y="382563"/>
                  <a:pt x="9714827" y="421984"/>
                  <a:pt x="9536853" y="392294"/>
                </a:cubicBezTo>
                <a:cubicBezTo>
                  <a:pt x="9358879" y="362604"/>
                  <a:pt x="9278281" y="371819"/>
                  <a:pt x="9103360" y="392294"/>
                </a:cubicBezTo>
                <a:cubicBezTo>
                  <a:pt x="8928439" y="412769"/>
                  <a:pt x="8940762" y="381666"/>
                  <a:pt x="8791787" y="392294"/>
                </a:cubicBezTo>
                <a:cubicBezTo>
                  <a:pt x="8642812" y="402922"/>
                  <a:pt x="8485006" y="365688"/>
                  <a:pt x="8236373" y="392294"/>
                </a:cubicBezTo>
                <a:cubicBezTo>
                  <a:pt x="7987740" y="418900"/>
                  <a:pt x="7761124" y="359758"/>
                  <a:pt x="7559040" y="392294"/>
                </a:cubicBezTo>
                <a:cubicBezTo>
                  <a:pt x="7356956" y="424830"/>
                  <a:pt x="7394039" y="396979"/>
                  <a:pt x="7247467" y="392294"/>
                </a:cubicBezTo>
                <a:cubicBezTo>
                  <a:pt x="7100895" y="387609"/>
                  <a:pt x="6761286" y="381991"/>
                  <a:pt x="6448213" y="392294"/>
                </a:cubicBezTo>
                <a:cubicBezTo>
                  <a:pt x="6135140" y="402597"/>
                  <a:pt x="5962827" y="362506"/>
                  <a:pt x="5527040" y="392294"/>
                </a:cubicBezTo>
                <a:cubicBezTo>
                  <a:pt x="5091253" y="422082"/>
                  <a:pt x="4907488" y="377751"/>
                  <a:pt x="4727787" y="392294"/>
                </a:cubicBezTo>
                <a:cubicBezTo>
                  <a:pt x="4548086" y="406837"/>
                  <a:pt x="4316330" y="403390"/>
                  <a:pt x="4050453" y="392294"/>
                </a:cubicBezTo>
                <a:cubicBezTo>
                  <a:pt x="3784576" y="381198"/>
                  <a:pt x="3707551" y="403031"/>
                  <a:pt x="3373120" y="392294"/>
                </a:cubicBezTo>
                <a:cubicBezTo>
                  <a:pt x="3038689" y="381557"/>
                  <a:pt x="2891998" y="391534"/>
                  <a:pt x="2573867" y="392294"/>
                </a:cubicBezTo>
                <a:cubicBezTo>
                  <a:pt x="2255736" y="393054"/>
                  <a:pt x="2099388" y="392859"/>
                  <a:pt x="1774613" y="392294"/>
                </a:cubicBezTo>
                <a:cubicBezTo>
                  <a:pt x="1449838" y="391729"/>
                  <a:pt x="1430436" y="407272"/>
                  <a:pt x="1341120" y="392294"/>
                </a:cubicBezTo>
                <a:cubicBezTo>
                  <a:pt x="1251804" y="377316"/>
                  <a:pt x="1108349" y="376882"/>
                  <a:pt x="907627" y="392294"/>
                </a:cubicBezTo>
                <a:cubicBezTo>
                  <a:pt x="706905" y="407706"/>
                  <a:pt x="424157" y="428861"/>
                  <a:pt x="0" y="392294"/>
                </a:cubicBezTo>
                <a:cubicBezTo>
                  <a:pt x="11184" y="226055"/>
                  <a:pt x="-17304" y="92912"/>
                  <a:pt x="0" y="0"/>
                </a:cubicBezTo>
                <a:close/>
              </a:path>
              <a:path w="12192000" h="392294" stroke="0" extrusionOk="0">
                <a:moveTo>
                  <a:pt x="0" y="0"/>
                </a:moveTo>
                <a:cubicBezTo>
                  <a:pt x="103503" y="-1369"/>
                  <a:pt x="270438" y="903"/>
                  <a:pt x="433493" y="0"/>
                </a:cubicBezTo>
                <a:cubicBezTo>
                  <a:pt x="596548" y="-903"/>
                  <a:pt x="723462" y="-2397"/>
                  <a:pt x="866987" y="0"/>
                </a:cubicBezTo>
                <a:cubicBezTo>
                  <a:pt x="1010512" y="2397"/>
                  <a:pt x="1369185" y="30149"/>
                  <a:pt x="1666240" y="0"/>
                </a:cubicBezTo>
                <a:cubicBezTo>
                  <a:pt x="1963295" y="-30149"/>
                  <a:pt x="2095159" y="29865"/>
                  <a:pt x="2343573" y="0"/>
                </a:cubicBezTo>
                <a:cubicBezTo>
                  <a:pt x="2591987" y="-29865"/>
                  <a:pt x="2780738" y="18342"/>
                  <a:pt x="3020907" y="0"/>
                </a:cubicBezTo>
                <a:cubicBezTo>
                  <a:pt x="3261076" y="-18342"/>
                  <a:pt x="3465560" y="3789"/>
                  <a:pt x="3698240" y="0"/>
                </a:cubicBezTo>
                <a:cubicBezTo>
                  <a:pt x="3930920" y="-3789"/>
                  <a:pt x="3925563" y="-14564"/>
                  <a:pt x="4009813" y="0"/>
                </a:cubicBezTo>
                <a:cubicBezTo>
                  <a:pt x="4094063" y="14564"/>
                  <a:pt x="4471176" y="17706"/>
                  <a:pt x="4687147" y="0"/>
                </a:cubicBezTo>
                <a:cubicBezTo>
                  <a:pt x="4903118" y="-17706"/>
                  <a:pt x="5368657" y="-17632"/>
                  <a:pt x="5608320" y="0"/>
                </a:cubicBezTo>
                <a:cubicBezTo>
                  <a:pt x="5847983" y="17632"/>
                  <a:pt x="6116667" y="37303"/>
                  <a:pt x="6529493" y="0"/>
                </a:cubicBezTo>
                <a:cubicBezTo>
                  <a:pt x="6942319" y="-37303"/>
                  <a:pt x="7009021" y="11478"/>
                  <a:pt x="7450667" y="0"/>
                </a:cubicBezTo>
                <a:cubicBezTo>
                  <a:pt x="7892313" y="-11478"/>
                  <a:pt x="8049799" y="-19216"/>
                  <a:pt x="8249920" y="0"/>
                </a:cubicBezTo>
                <a:cubicBezTo>
                  <a:pt x="8450041" y="19216"/>
                  <a:pt x="8604734" y="15580"/>
                  <a:pt x="8805333" y="0"/>
                </a:cubicBezTo>
                <a:cubicBezTo>
                  <a:pt x="9005932" y="-15580"/>
                  <a:pt x="9043137" y="-3052"/>
                  <a:pt x="9116907" y="0"/>
                </a:cubicBezTo>
                <a:cubicBezTo>
                  <a:pt x="9190677" y="3052"/>
                  <a:pt x="9543435" y="16600"/>
                  <a:pt x="9672320" y="0"/>
                </a:cubicBezTo>
                <a:cubicBezTo>
                  <a:pt x="9801205" y="-16600"/>
                  <a:pt x="9994484" y="-14545"/>
                  <a:pt x="10105813" y="0"/>
                </a:cubicBezTo>
                <a:cubicBezTo>
                  <a:pt x="10217142" y="14545"/>
                  <a:pt x="10658091" y="-27050"/>
                  <a:pt x="10905067" y="0"/>
                </a:cubicBezTo>
                <a:cubicBezTo>
                  <a:pt x="11152043" y="27050"/>
                  <a:pt x="11228278" y="-18923"/>
                  <a:pt x="11460480" y="0"/>
                </a:cubicBezTo>
                <a:cubicBezTo>
                  <a:pt x="11692682" y="18923"/>
                  <a:pt x="11987982" y="31101"/>
                  <a:pt x="12192000" y="0"/>
                </a:cubicBezTo>
                <a:cubicBezTo>
                  <a:pt x="12195086" y="129024"/>
                  <a:pt x="12189135" y="304488"/>
                  <a:pt x="12192000" y="392294"/>
                </a:cubicBezTo>
                <a:cubicBezTo>
                  <a:pt x="11861697" y="431543"/>
                  <a:pt x="11590815" y="436465"/>
                  <a:pt x="11270827" y="392294"/>
                </a:cubicBezTo>
                <a:cubicBezTo>
                  <a:pt x="10950839" y="348123"/>
                  <a:pt x="11102647" y="385619"/>
                  <a:pt x="10959253" y="392294"/>
                </a:cubicBezTo>
                <a:cubicBezTo>
                  <a:pt x="10815859" y="398969"/>
                  <a:pt x="10720181" y="396152"/>
                  <a:pt x="10525760" y="392294"/>
                </a:cubicBezTo>
                <a:cubicBezTo>
                  <a:pt x="10331339" y="388436"/>
                  <a:pt x="10223984" y="387344"/>
                  <a:pt x="9970347" y="392294"/>
                </a:cubicBezTo>
                <a:cubicBezTo>
                  <a:pt x="9716710" y="397244"/>
                  <a:pt x="9409352" y="347699"/>
                  <a:pt x="9049173" y="392294"/>
                </a:cubicBezTo>
                <a:cubicBezTo>
                  <a:pt x="8688994" y="436889"/>
                  <a:pt x="8552862" y="399881"/>
                  <a:pt x="8128000" y="392294"/>
                </a:cubicBezTo>
                <a:cubicBezTo>
                  <a:pt x="7703138" y="384707"/>
                  <a:pt x="7684018" y="384817"/>
                  <a:pt x="7572587" y="392294"/>
                </a:cubicBezTo>
                <a:cubicBezTo>
                  <a:pt x="7461156" y="399771"/>
                  <a:pt x="7228015" y="396004"/>
                  <a:pt x="7139093" y="392294"/>
                </a:cubicBezTo>
                <a:cubicBezTo>
                  <a:pt x="7050171" y="388584"/>
                  <a:pt x="6645417" y="377375"/>
                  <a:pt x="6461760" y="392294"/>
                </a:cubicBezTo>
                <a:cubicBezTo>
                  <a:pt x="6278103" y="407213"/>
                  <a:pt x="6092361" y="386035"/>
                  <a:pt x="5906347" y="392294"/>
                </a:cubicBezTo>
                <a:cubicBezTo>
                  <a:pt x="5720333" y="398553"/>
                  <a:pt x="5346186" y="388847"/>
                  <a:pt x="4985173" y="392294"/>
                </a:cubicBezTo>
                <a:cubicBezTo>
                  <a:pt x="4624160" y="395741"/>
                  <a:pt x="4756096" y="374703"/>
                  <a:pt x="4551680" y="392294"/>
                </a:cubicBezTo>
                <a:cubicBezTo>
                  <a:pt x="4347264" y="409885"/>
                  <a:pt x="4176575" y="368099"/>
                  <a:pt x="3874347" y="392294"/>
                </a:cubicBezTo>
                <a:cubicBezTo>
                  <a:pt x="3572119" y="416489"/>
                  <a:pt x="3473207" y="406534"/>
                  <a:pt x="3075093" y="392294"/>
                </a:cubicBezTo>
                <a:cubicBezTo>
                  <a:pt x="2676979" y="378054"/>
                  <a:pt x="2821824" y="379991"/>
                  <a:pt x="2641600" y="392294"/>
                </a:cubicBezTo>
                <a:cubicBezTo>
                  <a:pt x="2461376" y="404597"/>
                  <a:pt x="2135846" y="352147"/>
                  <a:pt x="1720427" y="392294"/>
                </a:cubicBezTo>
                <a:cubicBezTo>
                  <a:pt x="1305008" y="432441"/>
                  <a:pt x="1492352" y="399541"/>
                  <a:pt x="1286933" y="392294"/>
                </a:cubicBezTo>
                <a:cubicBezTo>
                  <a:pt x="1081514" y="385047"/>
                  <a:pt x="880257" y="417033"/>
                  <a:pt x="731520" y="392294"/>
                </a:cubicBezTo>
                <a:cubicBezTo>
                  <a:pt x="582783" y="367555"/>
                  <a:pt x="324828" y="419578"/>
                  <a:pt x="0" y="392294"/>
                </a:cubicBezTo>
                <a:cubicBezTo>
                  <a:pt x="-3480" y="290997"/>
                  <a:pt x="-8156" y="140234"/>
                  <a:pt x="0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73600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 dirty="0">
              <a:solidFill>
                <a:schemeClr val="tx1"/>
              </a:solidFill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7E4FB61-290E-67D2-1911-1CC9D1719B5D}"/>
              </a:ext>
            </a:extLst>
          </p:cNvPr>
          <p:cNvSpPr txBox="1"/>
          <p:nvPr/>
        </p:nvSpPr>
        <p:spPr>
          <a:xfrm>
            <a:off x="358646" y="931968"/>
            <a:ext cx="9547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UTM Avo" panose="02040603050506020204" pitchFamily="18" charset="0"/>
              </a:rPr>
              <a:t>BIỂU ĐỒ HOẠT ĐỘNG</a:t>
            </a:r>
            <a:endParaRPr lang="vi-VN" sz="1600" dirty="0"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D1DEFABC-9953-1256-89CE-14CFA07855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72138" y="221736"/>
            <a:ext cx="1642472" cy="680192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1E511D7F-A553-896F-26BB-24BB4E555329}"/>
              </a:ext>
            </a:extLst>
          </p:cNvPr>
          <p:cNvSpPr txBox="1"/>
          <p:nvPr/>
        </p:nvSpPr>
        <p:spPr>
          <a:xfrm>
            <a:off x="7393021" y="944188"/>
            <a:ext cx="4440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UTM Avo" panose="02040603050506020204" pitchFamily="18" charset="0"/>
              </a:rPr>
              <a:t>ACTIVITIES CHART</a:t>
            </a:r>
            <a:endParaRPr lang="vi-VN" sz="1400" dirty="0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D2E392D3-DF21-0A28-381C-1E60D1FF8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9040" y="1429880"/>
            <a:ext cx="4413919" cy="5428119"/>
          </a:xfrm>
          <a:prstGeom prst="rect">
            <a:avLst/>
          </a:prstGeom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BD5E825B-7D78-86D1-6F6C-1BF59DCCD76E}"/>
              </a:ext>
            </a:extLst>
          </p:cNvPr>
          <p:cNvSpPr txBox="1"/>
          <p:nvPr/>
        </p:nvSpPr>
        <p:spPr>
          <a:xfrm>
            <a:off x="358646" y="1472636"/>
            <a:ext cx="9547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latin typeface="UTM Avo" panose="02040603050506020204" pitchFamily="18" charset="0"/>
              </a:rPr>
              <a:t>Đăng</a:t>
            </a:r>
            <a:r>
              <a:rPr lang="en-US" sz="1600" b="1" dirty="0">
                <a:latin typeface="UTM Avo" panose="02040603050506020204" pitchFamily="18" charset="0"/>
              </a:rPr>
              <a:t> </a:t>
            </a:r>
            <a:r>
              <a:rPr lang="en-US" sz="1600" b="1" dirty="0" err="1">
                <a:latin typeface="UTM Avo" panose="02040603050506020204" pitchFamily="18" charset="0"/>
              </a:rPr>
              <a:t>nhập</a:t>
            </a:r>
            <a:r>
              <a:rPr lang="en-US" sz="1600" b="1" dirty="0">
                <a:latin typeface="UTM Avo" panose="02040603050506020204" pitchFamily="18" charset="0"/>
              </a:rPr>
              <a:t>:</a:t>
            </a:r>
            <a:endParaRPr lang="vi-VN" sz="1600" dirty="0"/>
          </a:p>
        </p:txBody>
      </p:sp>
    </p:spTree>
    <p:extLst>
      <p:ext uri="{BB962C8B-B14F-4D97-AF65-F5344CB8AC3E}">
        <p14:creationId xmlns:p14="http://schemas.microsoft.com/office/powerpoint/2010/main" val="1588227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355D3-AA76-9877-97AC-D92683A31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C04928FF-B108-C412-A2CE-FDA2055192AE}"/>
              </a:ext>
            </a:extLst>
          </p:cNvPr>
          <p:cNvSpPr txBox="1"/>
          <p:nvPr/>
        </p:nvSpPr>
        <p:spPr>
          <a:xfrm>
            <a:off x="838200" y="269678"/>
            <a:ext cx="3939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D6313B"/>
                </a:solidFill>
                <a:latin typeface="UTM Avo" panose="02040603050506020204" pitchFamily="18" charset="0"/>
                <a:cs typeface="Segoe UI" panose="020B0502040204020203" pitchFamily="34" charset="0"/>
              </a:rPr>
              <a:t>ĐẠI HỌC BÁCH KHOA HÀ NỘI</a:t>
            </a:r>
          </a:p>
        </p:txBody>
      </p:sp>
      <p:pic>
        <p:nvPicPr>
          <p:cNvPr id="9" name="Picture 2" descr="Mẫu thiết kế logo trường Đại Học Bách Khoa Hà Nội Vector | Thiết kế logo,  Trường đại học, Đại học">
            <a:extLst>
              <a:ext uri="{FF2B5EF4-FFF2-40B4-BE49-F238E27FC236}">
                <a16:creationId xmlns:a16="http://schemas.microsoft.com/office/drawing/2014/main" id="{FC46E721-E350-9068-8521-32693FCADB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67"/>
          <a:stretch/>
        </p:blipFill>
        <p:spPr bwMode="auto">
          <a:xfrm>
            <a:off x="452837" y="270805"/>
            <a:ext cx="306717" cy="46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B1B89E45-1763-A88E-7E2F-9370FBEF0B3E}"/>
              </a:ext>
            </a:extLst>
          </p:cNvPr>
          <p:cNvSpPr txBox="1"/>
          <p:nvPr/>
        </p:nvSpPr>
        <p:spPr>
          <a:xfrm>
            <a:off x="833560" y="483678"/>
            <a:ext cx="35820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UTM Avo" panose="02040603050506020204" pitchFamily="18" charset="0"/>
                <a:cs typeface="Segoe UI" panose="020B0502040204020203" pitchFamily="34" charset="0"/>
              </a:rPr>
              <a:t>KHOA TOÁN – TIN</a:t>
            </a:r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0E6339AF-3EC5-2EFE-B3F2-7E61126A0586}"/>
              </a:ext>
            </a:extLst>
          </p:cNvPr>
          <p:cNvSpPr/>
          <p:nvPr/>
        </p:nvSpPr>
        <p:spPr>
          <a:xfrm>
            <a:off x="0" y="901929"/>
            <a:ext cx="12192000" cy="392294"/>
          </a:xfrm>
          <a:custGeom>
            <a:avLst/>
            <a:gdLst>
              <a:gd name="connsiteX0" fmla="*/ 0 w 12192000"/>
              <a:gd name="connsiteY0" fmla="*/ 0 h 392294"/>
              <a:gd name="connsiteX1" fmla="*/ 311573 w 12192000"/>
              <a:gd name="connsiteY1" fmla="*/ 0 h 392294"/>
              <a:gd name="connsiteX2" fmla="*/ 623147 w 12192000"/>
              <a:gd name="connsiteY2" fmla="*/ 0 h 392294"/>
              <a:gd name="connsiteX3" fmla="*/ 1300480 w 12192000"/>
              <a:gd name="connsiteY3" fmla="*/ 0 h 392294"/>
              <a:gd name="connsiteX4" fmla="*/ 2099733 w 12192000"/>
              <a:gd name="connsiteY4" fmla="*/ 0 h 392294"/>
              <a:gd name="connsiteX5" fmla="*/ 2777067 w 12192000"/>
              <a:gd name="connsiteY5" fmla="*/ 0 h 392294"/>
              <a:gd name="connsiteX6" fmla="*/ 3698240 w 12192000"/>
              <a:gd name="connsiteY6" fmla="*/ 0 h 392294"/>
              <a:gd name="connsiteX7" fmla="*/ 4253653 w 12192000"/>
              <a:gd name="connsiteY7" fmla="*/ 0 h 392294"/>
              <a:gd name="connsiteX8" fmla="*/ 4930987 w 12192000"/>
              <a:gd name="connsiteY8" fmla="*/ 0 h 392294"/>
              <a:gd name="connsiteX9" fmla="*/ 5852160 w 12192000"/>
              <a:gd name="connsiteY9" fmla="*/ 0 h 392294"/>
              <a:gd name="connsiteX10" fmla="*/ 6773333 w 12192000"/>
              <a:gd name="connsiteY10" fmla="*/ 0 h 392294"/>
              <a:gd name="connsiteX11" fmla="*/ 7328747 w 12192000"/>
              <a:gd name="connsiteY11" fmla="*/ 0 h 392294"/>
              <a:gd name="connsiteX12" fmla="*/ 8006080 w 12192000"/>
              <a:gd name="connsiteY12" fmla="*/ 0 h 392294"/>
              <a:gd name="connsiteX13" fmla="*/ 8317653 w 12192000"/>
              <a:gd name="connsiteY13" fmla="*/ 0 h 392294"/>
              <a:gd name="connsiteX14" fmla="*/ 9238827 w 12192000"/>
              <a:gd name="connsiteY14" fmla="*/ 0 h 392294"/>
              <a:gd name="connsiteX15" fmla="*/ 9672320 w 12192000"/>
              <a:gd name="connsiteY15" fmla="*/ 0 h 392294"/>
              <a:gd name="connsiteX16" fmla="*/ 10593493 w 12192000"/>
              <a:gd name="connsiteY16" fmla="*/ 0 h 392294"/>
              <a:gd name="connsiteX17" fmla="*/ 11514667 w 12192000"/>
              <a:gd name="connsiteY17" fmla="*/ 0 h 392294"/>
              <a:gd name="connsiteX18" fmla="*/ 12192000 w 12192000"/>
              <a:gd name="connsiteY18" fmla="*/ 0 h 392294"/>
              <a:gd name="connsiteX19" fmla="*/ 12192000 w 12192000"/>
              <a:gd name="connsiteY19" fmla="*/ 392294 h 392294"/>
              <a:gd name="connsiteX20" fmla="*/ 11636587 w 12192000"/>
              <a:gd name="connsiteY20" fmla="*/ 392294 h 392294"/>
              <a:gd name="connsiteX21" fmla="*/ 11203093 w 12192000"/>
              <a:gd name="connsiteY21" fmla="*/ 392294 h 392294"/>
              <a:gd name="connsiteX22" fmla="*/ 10769600 w 12192000"/>
              <a:gd name="connsiteY22" fmla="*/ 392294 h 392294"/>
              <a:gd name="connsiteX23" fmla="*/ 10214187 w 12192000"/>
              <a:gd name="connsiteY23" fmla="*/ 392294 h 392294"/>
              <a:gd name="connsiteX24" fmla="*/ 9536853 w 12192000"/>
              <a:gd name="connsiteY24" fmla="*/ 392294 h 392294"/>
              <a:gd name="connsiteX25" fmla="*/ 9103360 w 12192000"/>
              <a:gd name="connsiteY25" fmla="*/ 392294 h 392294"/>
              <a:gd name="connsiteX26" fmla="*/ 8791787 w 12192000"/>
              <a:gd name="connsiteY26" fmla="*/ 392294 h 392294"/>
              <a:gd name="connsiteX27" fmla="*/ 8236373 w 12192000"/>
              <a:gd name="connsiteY27" fmla="*/ 392294 h 392294"/>
              <a:gd name="connsiteX28" fmla="*/ 7559040 w 12192000"/>
              <a:gd name="connsiteY28" fmla="*/ 392294 h 392294"/>
              <a:gd name="connsiteX29" fmla="*/ 7247467 w 12192000"/>
              <a:gd name="connsiteY29" fmla="*/ 392294 h 392294"/>
              <a:gd name="connsiteX30" fmla="*/ 6448213 w 12192000"/>
              <a:gd name="connsiteY30" fmla="*/ 392294 h 392294"/>
              <a:gd name="connsiteX31" fmla="*/ 5527040 w 12192000"/>
              <a:gd name="connsiteY31" fmla="*/ 392294 h 392294"/>
              <a:gd name="connsiteX32" fmla="*/ 4727787 w 12192000"/>
              <a:gd name="connsiteY32" fmla="*/ 392294 h 392294"/>
              <a:gd name="connsiteX33" fmla="*/ 4050453 w 12192000"/>
              <a:gd name="connsiteY33" fmla="*/ 392294 h 392294"/>
              <a:gd name="connsiteX34" fmla="*/ 3373120 w 12192000"/>
              <a:gd name="connsiteY34" fmla="*/ 392294 h 392294"/>
              <a:gd name="connsiteX35" fmla="*/ 2573867 w 12192000"/>
              <a:gd name="connsiteY35" fmla="*/ 392294 h 392294"/>
              <a:gd name="connsiteX36" fmla="*/ 1774613 w 12192000"/>
              <a:gd name="connsiteY36" fmla="*/ 392294 h 392294"/>
              <a:gd name="connsiteX37" fmla="*/ 1341120 w 12192000"/>
              <a:gd name="connsiteY37" fmla="*/ 392294 h 392294"/>
              <a:gd name="connsiteX38" fmla="*/ 907627 w 12192000"/>
              <a:gd name="connsiteY38" fmla="*/ 392294 h 392294"/>
              <a:gd name="connsiteX39" fmla="*/ 0 w 12192000"/>
              <a:gd name="connsiteY39" fmla="*/ 392294 h 392294"/>
              <a:gd name="connsiteX40" fmla="*/ 0 w 12192000"/>
              <a:gd name="connsiteY40" fmla="*/ 0 h 392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192000" h="392294" fill="none" extrusionOk="0">
                <a:moveTo>
                  <a:pt x="0" y="0"/>
                </a:moveTo>
                <a:cubicBezTo>
                  <a:pt x="105109" y="358"/>
                  <a:pt x="248222" y="11262"/>
                  <a:pt x="311573" y="0"/>
                </a:cubicBezTo>
                <a:cubicBezTo>
                  <a:pt x="374924" y="-11262"/>
                  <a:pt x="504372" y="-3497"/>
                  <a:pt x="623147" y="0"/>
                </a:cubicBezTo>
                <a:cubicBezTo>
                  <a:pt x="741922" y="3497"/>
                  <a:pt x="1097737" y="24656"/>
                  <a:pt x="1300480" y="0"/>
                </a:cubicBezTo>
                <a:cubicBezTo>
                  <a:pt x="1503223" y="-24656"/>
                  <a:pt x="1890293" y="29435"/>
                  <a:pt x="2099733" y="0"/>
                </a:cubicBezTo>
                <a:cubicBezTo>
                  <a:pt x="2309173" y="-29435"/>
                  <a:pt x="2468762" y="-22939"/>
                  <a:pt x="2777067" y="0"/>
                </a:cubicBezTo>
                <a:cubicBezTo>
                  <a:pt x="3085372" y="22939"/>
                  <a:pt x="3331390" y="15016"/>
                  <a:pt x="3698240" y="0"/>
                </a:cubicBezTo>
                <a:cubicBezTo>
                  <a:pt x="4065090" y="-15016"/>
                  <a:pt x="4061362" y="18826"/>
                  <a:pt x="4253653" y="0"/>
                </a:cubicBezTo>
                <a:cubicBezTo>
                  <a:pt x="4445944" y="-18826"/>
                  <a:pt x="4786136" y="30039"/>
                  <a:pt x="4930987" y="0"/>
                </a:cubicBezTo>
                <a:cubicBezTo>
                  <a:pt x="5075838" y="-30039"/>
                  <a:pt x="5526790" y="-36951"/>
                  <a:pt x="5852160" y="0"/>
                </a:cubicBezTo>
                <a:cubicBezTo>
                  <a:pt x="6177530" y="36951"/>
                  <a:pt x="6565808" y="29903"/>
                  <a:pt x="6773333" y="0"/>
                </a:cubicBezTo>
                <a:cubicBezTo>
                  <a:pt x="6980858" y="-29903"/>
                  <a:pt x="7126285" y="-6855"/>
                  <a:pt x="7328747" y="0"/>
                </a:cubicBezTo>
                <a:cubicBezTo>
                  <a:pt x="7531209" y="6855"/>
                  <a:pt x="7762672" y="13405"/>
                  <a:pt x="8006080" y="0"/>
                </a:cubicBezTo>
                <a:cubicBezTo>
                  <a:pt x="8249488" y="-13405"/>
                  <a:pt x="8193561" y="479"/>
                  <a:pt x="8317653" y="0"/>
                </a:cubicBezTo>
                <a:cubicBezTo>
                  <a:pt x="8441745" y="-479"/>
                  <a:pt x="8834906" y="-41995"/>
                  <a:pt x="9238827" y="0"/>
                </a:cubicBezTo>
                <a:cubicBezTo>
                  <a:pt x="9642748" y="41995"/>
                  <a:pt x="9470719" y="-2978"/>
                  <a:pt x="9672320" y="0"/>
                </a:cubicBezTo>
                <a:cubicBezTo>
                  <a:pt x="9873921" y="2978"/>
                  <a:pt x="10169475" y="-5323"/>
                  <a:pt x="10593493" y="0"/>
                </a:cubicBezTo>
                <a:cubicBezTo>
                  <a:pt x="11017511" y="5323"/>
                  <a:pt x="11069016" y="23226"/>
                  <a:pt x="11514667" y="0"/>
                </a:cubicBezTo>
                <a:cubicBezTo>
                  <a:pt x="11960318" y="-23226"/>
                  <a:pt x="11969208" y="-27832"/>
                  <a:pt x="12192000" y="0"/>
                </a:cubicBezTo>
                <a:cubicBezTo>
                  <a:pt x="12182363" y="92599"/>
                  <a:pt x="12177824" y="279605"/>
                  <a:pt x="12192000" y="392294"/>
                </a:cubicBezTo>
                <a:cubicBezTo>
                  <a:pt x="12025083" y="405316"/>
                  <a:pt x="11865070" y="418082"/>
                  <a:pt x="11636587" y="392294"/>
                </a:cubicBezTo>
                <a:cubicBezTo>
                  <a:pt x="11408104" y="366506"/>
                  <a:pt x="11408938" y="379175"/>
                  <a:pt x="11203093" y="392294"/>
                </a:cubicBezTo>
                <a:cubicBezTo>
                  <a:pt x="10997248" y="405413"/>
                  <a:pt x="10932872" y="385866"/>
                  <a:pt x="10769600" y="392294"/>
                </a:cubicBezTo>
                <a:cubicBezTo>
                  <a:pt x="10606328" y="398722"/>
                  <a:pt x="10481983" y="402025"/>
                  <a:pt x="10214187" y="392294"/>
                </a:cubicBezTo>
                <a:cubicBezTo>
                  <a:pt x="9946391" y="382563"/>
                  <a:pt x="9714827" y="421984"/>
                  <a:pt x="9536853" y="392294"/>
                </a:cubicBezTo>
                <a:cubicBezTo>
                  <a:pt x="9358879" y="362604"/>
                  <a:pt x="9278281" y="371819"/>
                  <a:pt x="9103360" y="392294"/>
                </a:cubicBezTo>
                <a:cubicBezTo>
                  <a:pt x="8928439" y="412769"/>
                  <a:pt x="8940762" y="381666"/>
                  <a:pt x="8791787" y="392294"/>
                </a:cubicBezTo>
                <a:cubicBezTo>
                  <a:pt x="8642812" y="402922"/>
                  <a:pt x="8485006" y="365688"/>
                  <a:pt x="8236373" y="392294"/>
                </a:cubicBezTo>
                <a:cubicBezTo>
                  <a:pt x="7987740" y="418900"/>
                  <a:pt x="7761124" y="359758"/>
                  <a:pt x="7559040" y="392294"/>
                </a:cubicBezTo>
                <a:cubicBezTo>
                  <a:pt x="7356956" y="424830"/>
                  <a:pt x="7394039" y="396979"/>
                  <a:pt x="7247467" y="392294"/>
                </a:cubicBezTo>
                <a:cubicBezTo>
                  <a:pt x="7100895" y="387609"/>
                  <a:pt x="6761286" y="381991"/>
                  <a:pt x="6448213" y="392294"/>
                </a:cubicBezTo>
                <a:cubicBezTo>
                  <a:pt x="6135140" y="402597"/>
                  <a:pt x="5962827" y="362506"/>
                  <a:pt x="5527040" y="392294"/>
                </a:cubicBezTo>
                <a:cubicBezTo>
                  <a:pt x="5091253" y="422082"/>
                  <a:pt x="4907488" y="377751"/>
                  <a:pt x="4727787" y="392294"/>
                </a:cubicBezTo>
                <a:cubicBezTo>
                  <a:pt x="4548086" y="406837"/>
                  <a:pt x="4316330" y="403390"/>
                  <a:pt x="4050453" y="392294"/>
                </a:cubicBezTo>
                <a:cubicBezTo>
                  <a:pt x="3784576" y="381198"/>
                  <a:pt x="3707551" y="403031"/>
                  <a:pt x="3373120" y="392294"/>
                </a:cubicBezTo>
                <a:cubicBezTo>
                  <a:pt x="3038689" y="381557"/>
                  <a:pt x="2891998" y="391534"/>
                  <a:pt x="2573867" y="392294"/>
                </a:cubicBezTo>
                <a:cubicBezTo>
                  <a:pt x="2255736" y="393054"/>
                  <a:pt x="2099388" y="392859"/>
                  <a:pt x="1774613" y="392294"/>
                </a:cubicBezTo>
                <a:cubicBezTo>
                  <a:pt x="1449838" y="391729"/>
                  <a:pt x="1430436" y="407272"/>
                  <a:pt x="1341120" y="392294"/>
                </a:cubicBezTo>
                <a:cubicBezTo>
                  <a:pt x="1251804" y="377316"/>
                  <a:pt x="1108349" y="376882"/>
                  <a:pt x="907627" y="392294"/>
                </a:cubicBezTo>
                <a:cubicBezTo>
                  <a:pt x="706905" y="407706"/>
                  <a:pt x="424157" y="428861"/>
                  <a:pt x="0" y="392294"/>
                </a:cubicBezTo>
                <a:cubicBezTo>
                  <a:pt x="11184" y="226055"/>
                  <a:pt x="-17304" y="92912"/>
                  <a:pt x="0" y="0"/>
                </a:cubicBezTo>
                <a:close/>
              </a:path>
              <a:path w="12192000" h="392294" stroke="0" extrusionOk="0">
                <a:moveTo>
                  <a:pt x="0" y="0"/>
                </a:moveTo>
                <a:cubicBezTo>
                  <a:pt x="103503" y="-1369"/>
                  <a:pt x="270438" y="903"/>
                  <a:pt x="433493" y="0"/>
                </a:cubicBezTo>
                <a:cubicBezTo>
                  <a:pt x="596548" y="-903"/>
                  <a:pt x="723462" y="-2397"/>
                  <a:pt x="866987" y="0"/>
                </a:cubicBezTo>
                <a:cubicBezTo>
                  <a:pt x="1010512" y="2397"/>
                  <a:pt x="1369185" y="30149"/>
                  <a:pt x="1666240" y="0"/>
                </a:cubicBezTo>
                <a:cubicBezTo>
                  <a:pt x="1963295" y="-30149"/>
                  <a:pt x="2095159" y="29865"/>
                  <a:pt x="2343573" y="0"/>
                </a:cubicBezTo>
                <a:cubicBezTo>
                  <a:pt x="2591987" y="-29865"/>
                  <a:pt x="2780738" y="18342"/>
                  <a:pt x="3020907" y="0"/>
                </a:cubicBezTo>
                <a:cubicBezTo>
                  <a:pt x="3261076" y="-18342"/>
                  <a:pt x="3465560" y="3789"/>
                  <a:pt x="3698240" y="0"/>
                </a:cubicBezTo>
                <a:cubicBezTo>
                  <a:pt x="3930920" y="-3789"/>
                  <a:pt x="3925563" y="-14564"/>
                  <a:pt x="4009813" y="0"/>
                </a:cubicBezTo>
                <a:cubicBezTo>
                  <a:pt x="4094063" y="14564"/>
                  <a:pt x="4471176" y="17706"/>
                  <a:pt x="4687147" y="0"/>
                </a:cubicBezTo>
                <a:cubicBezTo>
                  <a:pt x="4903118" y="-17706"/>
                  <a:pt x="5368657" y="-17632"/>
                  <a:pt x="5608320" y="0"/>
                </a:cubicBezTo>
                <a:cubicBezTo>
                  <a:pt x="5847983" y="17632"/>
                  <a:pt x="6116667" y="37303"/>
                  <a:pt x="6529493" y="0"/>
                </a:cubicBezTo>
                <a:cubicBezTo>
                  <a:pt x="6942319" y="-37303"/>
                  <a:pt x="7009021" y="11478"/>
                  <a:pt x="7450667" y="0"/>
                </a:cubicBezTo>
                <a:cubicBezTo>
                  <a:pt x="7892313" y="-11478"/>
                  <a:pt x="8049799" y="-19216"/>
                  <a:pt x="8249920" y="0"/>
                </a:cubicBezTo>
                <a:cubicBezTo>
                  <a:pt x="8450041" y="19216"/>
                  <a:pt x="8604734" y="15580"/>
                  <a:pt x="8805333" y="0"/>
                </a:cubicBezTo>
                <a:cubicBezTo>
                  <a:pt x="9005932" y="-15580"/>
                  <a:pt x="9043137" y="-3052"/>
                  <a:pt x="9116907" y="0"/>
                </a:cubicBezTo>
                <a:cubicBezTo>
                  <a:pt x="9190677" y="3052"/>
                  <a:pt x="9543435" y="16600"/>
                  <a:pt x="9672320" y="0"/>
                </a:cubicBezTo>
                <a:cubicBezTo>
                  <a:pt x="9801205" y="-16600"/>
                  <a:pt x="9994484" y="-14545"/>
                  <a:pt x="10105813" y="0"/>
                </a:cubicBezTo>
                <a:cubicBezTo>
                  <a:pt x="10217142" y="14545"/>
                  <a:pt x="10658091" y="-27050"/>
                  <a:pt x="10905067" y="0"/>
                </a:cubicBezTo>
                <a:cubicBezTo>
                  <a:pt x="11152043" y="27050"/>
                  <a:pt x="11228278" y="-18923"/>
                  <a:pt x="11460480" y="0"/>
                </a:cubicBezTo>
                <a:cubicBezTo>
                  <a:pt x="11692682" y="18923"/>
                  <a:pt x="11987982" y="31101"/>
                  <a:pt x="12192000" y="0"/>
                </a:cubicBezTo>
                <a:cubicBezTo>
                  <a:pt x="12195086" y="129024"/>
                  <a:pt x="12189135" y="304488"/>
                  <a:pt x="12192000" y="392294"/>
                </a:cubicBezTo>
                <a:cubicBezTo>
                  <a:pt x="11861697" y="431543"/>
                  <a:pt x="11590815" y="436465"/>
                  <a:pt x="11270827" y="392294"/>
                </a:cubicBezTo>
                <a:cubicBezTo>
                  <a:pt x="10950839" y="348123"/>
                  <a:pt x="11102647" y="385619"/>
                  <a:pt x="10959253" y="392294"/>
                </a:cubicBezTo>
                <a:cubicBezTo>
                  <a:pt x="10815859" y="398969"/>
                  <a:pt x="10720181" y="396152"/>
                  <a:pt x="10525760" y="392294"/>
                </a:cubicBezTo>
                <a:cubicBezTo>
                  <a:pt x="10331339" y="388436"/>
                  <a:pt x="10223984" y="387344"/>
                  <a:pt x="9970347" y="392294"/>
                </a:cubicBezTo>
                <a:cubicBezTo>
                  <a:pt x="9716710" y="397244"/>
                  <a:pt x="9409352" y="347699"/>
                  <a:pt x="9049173" y="392294"/>
                </a:cubicBezTo>
                <a:cubicBezTo>
                  <a:pt x="8688994" y="436889"/>
                  <a:pt x="8552862" y="399881"/>
                  <a:pt x="8128000" y="392294"/>
                </a:cubicBezTo>
                <a:cubicBezTo>
                  <a:pt x="7703138" y="384707"/>
                  <a:pt x="7684018" y="384817"/>
                  <a:pt x="7572587" y="392294"/>
                </a:cubicBezTo>
                <a:cubicBezTo>
                  <a:pt x="7461156" y="399771"/>
                  <a:pt x="7228015" y="396004"/>
                  <a:pt x="7139093" y="392294"/>
                </a:cubicBezTo>
                <a:cubicBezTo>
                  <a:pt x="7050171" y="388584"/>
                  <a:pt x="6645417" y="377375"/>
                  <a:pt x="6461760" y="392294"/>
                </a:cubicBezTo>
                <a:cubicBezTo>
                  <a:pt x="6278103" y="407213"/>
                  <a:pt x="6092361" y="386035"/>
                  <a:pt x="5906347" y="392294"/>
                </a:cubicBezTo>
                <a:cubicBezTo>
                  <a:pt x="5720333" y="398553"/>
                  <a:pt x="5346186" y="388847"/>
                  <a:pt x="4985173" y="392294"/>
                </a:cubicBezTo>
                <a:cubicBezTo>
                  <a:pt x="4624160" y="395741"/>
                  <a:pt x="4756096" y="374703"/>
                  <a:pt x="4551680" y="392294"/>
                </a:cubicBezTo>
                <a:cubicBezTo>
                  <a:pt x="4347264" y="409885"/>
                  <a:pt x="4176575" y="368099"/>
                  <a:pt x="3874347" y="392294"/>
                </a:cubicBezTo>
                <a:cubicBezTo>
                  <a:pt x="3572119" y="416489"/>
                  <a:pt x="3473207" y="406534"/>
                  <a:pt x="3075093" y="392294"/>
                </a:cubicBezTo>
                <a:cubicBezTo>
                  <a:pt x="2676979" y="378054"/>
                  <a:pt x="2821824" y="379991"/>
                  <a:pt x="2641600" y="392294"/>
                </a:cubicBezTo>
                <a:cubicBezTo>
                  <a:pt x="2461376" y="404597"/>
                  <a:pt x="2135846" y="352147"/>
                  <a:pt x="1720427" y="392294"/>
                </a:cubicBezTo>
                <a:cubicBezTo>
                  <a:pt x="1305008" y="432441"/>
                  <a:pt x="1492352" y="399541"/>
                  <a:pt x="1286933" y="392294"/>
                </a:cubicBezTo>
                <a:cubicBezTo>
                  <a:pt x="1081514" y="385047"/>
                  <a:pt x="880257" y="417033"/>
                  <a:pt x="731520" y="392294"/>
                </a:cubicBezTo>
                <a:cubicBezTo>
                  <a:pt x="582783" y="367555"/>
                  <a:pt x="324828" y="419578"/>
                  <a:pt x="0" y="392294"/>
                </a:cubicBezTo>
                <a:cubicBezTo>
                  <a:pt x="-3480" y="290997"/>
                  <a:pt x="-8156" y="140234"/>
                  <a:pt x="0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73600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 dirty="0">
              <a:solidFill>
                <a:schemeClr val="tx1"/>
              </a:solidFill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CA490A77-6225-6587-558F-EFD85C74E625}"/>
              </a:ext>
            </a:extLst>
          </p:cNvPr>
          <p:cNvSpPr txBox="1"/>
          <p:nvPr/>
        </p:nvSpPr>
        <p:spPr>
          <a:xfrm>
            <a:off x="358646" y="931968"/>
            <a:ext cx="9547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UTM Avo" panose="02040603050506020204" pitchFamily="18" charset="0"/>
              </a:rPr>
              <a:t>BIỂU ĐỒ HOẠT ĐỘNG</a:t>
            </a:r>
            <a:endParaRPr lang="vi-VN" sz="1600" dirty="0"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A7463774-35CE-2EAA-2C6F-C332F4A227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72138" y="221736"/>
            <a:ext cx="1642472" cy="680192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1E9D1956-3ED5-2A7E-FFFE-41B28B91B1D9}"/>
              </a:ext>
            </a:extLst>
          </p:cNvPr>
          <p:cNvSpPr txBox="1"/>
          <p:nvPr/>
        </p:nvSpPr>
        <p:spPr>
          <a:xfrm>
            <a:off x="7393021" y="944188"/>
            <a:ext cx="4440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UTM Avo" panose="02040603050506020204" pitchFamily="18" charset="0"/>
              </a:rPr>
              <a:t>ACTIVITIES CHART</a:t>
            </a:r>
            <a:endParaRPr lang="vi-VN" sz="1400" dirty="0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6993851E-C4EF-9EA8-7CD0-84D9F35A6E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2323" y="1336482"/>
            <a:ext cx="2252159" cy="5385860"/>
          </a:xfrm>
          <a:prstGeom prst="rect">
            <a:avLst/>
          </a:prstGeom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E99B1BE6-0058-2795-32F3-96C48DDF1E3C}"/>
              </a:ext>
            </a:extLst>
          </p:cNvPr>
          <p:cNvSpPr txBox="1"/>
          <p:nvPr/>
        </p:nvSpPr>
        <p:spPr>
          <a:xfrm>
            <a:off x="358646" y="1472636"/>
            <a:ext cx="9547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latin typeface="UTM Avo" panose="02040603050506020204" pitchFamily="18" charset="0"/>
              </a:rPr>
              <a:t>Thêm</a:t>
            </a:r>
            <a:r>
              <a:rPr lang="en-US" sz="1600" b="1" dirty="0">
                <a:latin typeface="UTM Avo" panose="02040603050506020204" pitchFamily="18" charset="0"/>
              </a:rPr>
              <a:t> </a:t>
            </a:r>
            <a:r>
              <a:rPr lang="en-US" sz="1600" b="1" dirty="0" err="1">
                <a:latin typeface="UTM Avo" panose="02040603050506020204" pitchFamily="18" charset="0"/>
              </a:rPr>
              <a:t>sản</a:t>
            </a:r>
            <a:r>
              <a:rPr lang="en-US" sz="1600" b="1" dirty="0">
                <a:latin typeface="UTM Avo" panose="02040603050506020204" pitchFamily="18" charset="0"/>
              </a:rPr>
              <a:t> </a:t>
            </a:r>
            <a:r>
              <a:rPr lang="en-US" sz="1600" b="1" dirty="0" err="1">
                <a:latin typeface="UTM Avo" panose="02040603050506020204" pitchFamily="18" charset="0"/>
              </a:rPr>
              <a:t>phẩm</a:t>
            </a:r>
            <a:r>
              <a:rPr lang="en-US" sz="1600" b="1" dirty="0">
                <a:latin typeface="UTM Avo" panose="02040603050506020204" pitchFamily="18" charset="0"/>
              </a:rPr>
              <a:t> </a:t>
            </a:r>
            <a:r>
              <a:rPr lang="en-US" sz="1600" b="1" dirty="0" err="1">
                <a:latin typeface="UTM Avo" panose="02040603050506020204" pitchFamily="18" charset="0"/>
              </a:rPr>
              <a:t>vào</a:t>
            </a:r>
            <a:r>
              <a:rPr lang="en-US" sz="1600" b="1" dirty="0">
                <a:latin typeface="UTM Avo" panose="02040603050506020204" pitchFamily="18" charset="0"/>
              </a:rPr>
              <a:t> </a:t>
            </a:r>
            <a:r>
              <a:rPr lang="en-US" sz="1600" b="1" dirty="0" err="1">
                <a:latin typeface="UTM Avo" panose="02040603050506020204" pitchFamily="18" charset="0"/>
              </a:rPr>
              <a:t>giỏ</a:t>
            </a:r>
            <a:r>
              <a:rPr lang="en-US" sz="1600" b="1" dirty="0">
                <a:latin typeface="UTM Avo" panose="02040603050506020204" pitchFamily="18" charset="0"/>
              </a:rPr>
              <a:t> </a:t>
            </a:r>
            <a:r>
              <a:rPr lang="en-US" sz="1600" b="1" dirty="0" err="1">
                <a:latin typeface="UTM Avo" panose="02040603050506020204" pitchFamily="18" charset="0"/>
              </a:rPr>
              <a:t>hàng</a:t>
            </a:r>
            <a:r>
              <a:rPr lang="en-US" sz="1600" b="1" dirty="0">
                <a:latin typeface="UTM Avo" panose="02040603050506020204" pitchFamily="18" charset="0"/>
              </a:rPr>
              <a:t>:</a:t>
            </a:r>
            <a:endParaRPr lang="vi-VN" sz="1600" dirty="0"/>
          </a:p>
        </p:txBody>
      </p:sp>
    </p:spTree>
    <p:extLst>
      <p:ext uri="{BB962C8B-B14F-4D97-AF65-F5344CB8AC3E}">
        <p14:creationId xmlns:p14="http://schemas.microsoft.com/office/powerpoint/2010/main" val="3823546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FE160-36E7-09C6-4320-48FF9FF91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ình chữ nhật: Góc Tròn 13">
            <a:extLst>
              <a:ext uri="{FF2B5EF4-FFF2-40B4-BE49-F238E27FC236}">
                <a16:creationId xmlns:a16="http://schemas.microsoft.com/office/drawing/2014/main" id="{5637EFAA-C049-C09B-DD98-76E3DAB6A22D}"/>
              </a:ext>
            </a:extLst>
          </p:cNvPr>
          <p:cNvSpPr/>
          <p:nvPr/>
        </p:nvSpPr>
        <p:spPr>
          <a:xfrm>
            <a:off x="-10794285" y="3114922"/>
            <a:ext cx="1611412" cy="83099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CEAB0A16-E97D-2266-0B04-D1B524680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5468" y="388122"/>
            <a:ext cx="2033230" cy="842016"/>
          </a:xfrm>
          <a:prstGeom prst="rect">
            <a:avLst/>
          </a:prstGeom>
        </p:spPr>
      </p:pic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42088BFF-3777-0E2A-00E5-E2CA5C3E7235}"/>
              </a:ext>
            </a:extLst>
          </p:cNvPr>
          <p:cNvSpPr txBox="1"/>
          <p:nvPr/>
        </p:nvSpPr>
        <p:spPr>
          <a:xfrm>
            <a:off x="859523" y="434233"/>
            <a:ext cx="3939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D6313B"/>
                </a:solidFill>
                <a:latin typeface="UTM Avo" panose="02040603050506020204" pitchFamily="18" charset="0"/>
                <a:cs typeface="Segoe UI" panose="020B0502040204020203" pitchFamily="34" charset="0"/>
              </a:rPr>
              <a:t>ĐẠI HỌC BÁCH KHOA HÀ NỘI</a:t>
            </a:r>
          </a:p>
        </p:txBody>
      </p:sp>
      <p:pic>
        <p:nvPicPr>
          <p:cNvPr id="30" name="Picture 2" descr="Mẫu thiết kế logo trường Đại Học Bách Khoa Hà Nội Vector | Thiết kế logo,  Trường đại học, Đại học">
            <a:extLst>
              <a:ext uri="{FF2B5EF4-FFF2-40B4-BE49-F238E27FC236}">
                <a16:creationId xmlns:a16="http://schemas.microsoft.com/office/drawing/2014/main" id="{BF832401-42FE-A844-071D-7ED7E56B40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67"/>
          <a:stretch/>
        </p:blipFill>
        <p:spPr bwMode="auto">
          <a:xfrm>
            <a:off x="438909" y="427003"/>
            <a:ext cx="378971" cy="56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4B0C6F28-A27A-EDCF-0A09-503AC9896ADA}"/>
              </a:ext>
            </a:extLst>
          </p:cNvPr>
          <p:cNvSpPr txBox="1"/>
          <p:nvPr/>
        </p:nvSpPr>
        <p:spPr>
          <a:xfrm>
            <a:off x="859523" y="718461"/>
            <a:ext cx="35820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UTM Avo" panose="02040603050506020204" pitchFamily="18" charset="0"/>
                <a:cs typeface="Segoe UI" panose="020B0502040204020203" pitchFamily="34" charset="0"/>
              </a:rPr>
              <a:t>KHOA TOÁN – TIN</a:t>
            </a:r>
            <a:endParaRPr lang="en-US" sz="1200" dirty="0">
              <a:latin typeface="UTM Avo" panose="02040603050506020204" pitchFamily="18" charset="0"/>
              <a:cs typeface="Segoe UI" panose="020B0502040204020203" pitchFamily="34" charset="0"/>
            </a:endParaRPr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1749101C-F0F6-909A-4440-DE05704431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B44602B8-A214-AEDF-D05E-52E0831E3F15}"/>
              </a:ext>
            </a:extLst>
          </p:cNvPr>
          <p:cNvSpPr/>
          <p:nvPr/>
        </p:nvSpPr>
        <p:spPr>
          <a:xfrm>
            <a:off x="0" y="2413000"/>
            <a:ext cx="12192000" cy="20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032C06C8-8D15-B1DD-3764-5C758B884387}"/>
              </a:ext>
            </a:extLst>
          </p:cNvPr>
          <p:cNvSpPr txBox="1"/>
          <p:nvPr/>
        </p:nvSpPr>
        <p:spPr>
          <a:xfrm>
            <a:off x="2836037" y="2865508"/>
            <a:ext cx="82362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UTM Avo" panose="02040603050506020204" pitchFamily="18" charset="0"/>
              </a:rPr>
              <a:t>XÂY DỰNG WEBSITE</a:t>
            </a:r>
            <a:endParaRPr lang="vi-VN" sz="4000" dirty="0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707DB05A-1A05-D51B-646C-E5948EDC2010}"/>
              </a:ext>
            </a:extLst>
          </p:cNvPr>
          <p:cNvSpPr txBox="1"/>
          <p:nvPr/>
        </p:nvSpPr>
        <p:spPr>
          <a:xfrm>
            <a:off x="4057331" y="3656707"/>
            <a:ext cx="5781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UTM Avo" panose="02040603050506020204" pitchFamily="18" charset="0"/>
              </a:rPr>
              <a:t>Website-</a:t>
            </a:r>
            <a:r>
              <a:rPr lang="en-US" sz="2000" dirty="0" err="1">
                <a:latin typeface="UTM Avo" panose="02040603050506020204" pitchFamily="18" charset="0"/>
              </a:rPr>
              <a:t>builted</a:t>
            </a:r>
            <a:endParaRPr lang="vi-VN" sz="2000" dirty="0"/>
          </a:p>
        </p:txBody>
      </p:sp>
      <p:sp>
        <p:nvSpPr>
          <p:cNvPr id="7" name="Hình chữ nhật: Góc Tròn 6">
            <a:extLst>
              <a:ext uri="{FF2B5EF4-FFF2-40B4-BE49-F238E27FC236}">
                <a16:creationId xmlns:a16="http://schemas.microsoft.com/office/drawing/2014/main" id="{1646B1E6-6ADE-E674-E403-707B63DFC9CB}"/>
              </a:ext>
            </a:extLst>
          </p:cNvPr>
          <p:cNvSpPr/>
          <p:nvPr/>
        </p:nvSpPr>
        <p:spPr>
          <a:xfrm>
            <a:off x="2353362" y="2794000"/>
            <a:ext cx="1385717" cy="127945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E809CB56-D756-03B4-2D30-1DBCA030B883}"/>
              </a:ext>
            </a:extLst>
          </p:cNvPr>
          <p:cNvSpPr txBox="1"/>
          <p:nvPr/>
        </p:nvSpPr>
        <p:spPr>
          <a:xfrm>
            <a:off x="2488827" y="2710219"/>
            <a:ext cx="14599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latin typeface="UTM Avo" panose="02040603050506020204" pitchFamily="18" charset="0"/>
              </a:rPr>
              <a:t>7.</a:t>
            </a:r>
            <a:endParaRPr lang="vi-VN" sz="8800" b="1" dirty="0"/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7DCAB0CA-2815-FE24-2692-F85048CA7E0C}"/>
              </a:ext>
            </a:extLst>
          </p:cNvPr>
          <p:cNvSpPr txBox="1"/>
          <p:nvPr/>
        </p:nvSpPr>
        <p:spPr>
          <a:xfrm>
            <a:off x="-8416471" y="2940804"/>
            <a:ext cx="88991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3200" b="1" dirty="0">
                <a:latin typeface="UTM Avo" panose="02040603050506020204" pitchFamily="18" charset="0"/>
              </a:rPr>
              <a:t>MÔ TẢ CẤU TRÚC CỦA CÁC BẢN</a:t>
            </a:r>
            <a:r>
              <a:rPr lang="en-US" sz="3200" b="1" dirty="0">
                <a:latin typeface="UTM Avo" panose="02040603050506020204" pitchFamily="18" charset="0"/>
              </a:rPr>
              <a:t>G</a:t>
            </a:r>
            <a:endParaRPr lang="vi-VN" sz="3200" dirty="0"/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6F7BFF9B-D4DA-599B-1A86-CE0A57420019}"/>
              </a:ext>
            </a:extLst>
          </p:cNvPr>
          <p:cNvSpPr txBox="1"/>
          <p:nvPr/>
        </p:nvSpPr>
        <p:spPr>
          <a:xfrm>
            <a:off x="-6615357" y="3601403"/>
            <a:ext cx="7042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UTM Avo" panose="02040603050506020204" pitchFamily="18" charset="0"/>
              </a:rPr>
              <a:t>DESCRIBE THE STRUCTURE OF THE TABLES</a:t>
            </a:r>
            <a:endParaRPr lang="vi-VN" sz="2000" dirty="0"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ECF16FDE-583D-7389-C7F8-149CD0BC4D67}"/>
              </a:ext>
            </a:extLst>
          </p:cNvPr>
          <p:cNvSpPr txBox="1"/>
          <p:nvPr/>
        </p:nvSpPr>
        <p:spPr>
          <a:xfrm>
            <a:off x="-9355808" y="3114923"/>
            <a:ext cx="1459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UTM Avo" panose="02040603050506020204" pitchFamily="18" charset="0"/>
              </a:rPr>
              <a:t>4.1.</a:t>
            </a:r>
            <a:endParaRPr lang="vi-VN" sz="4800" b="1" dirty="0"/>
          </a:p>
        </p:txBody>
      </p:sp>
    </p:spTree>
    <p:extLst>
      <p:ext uri="{BB962C8B-B14F-4D97-AF65-F5344CB8AC3E}">
        <p14:creationId xmlns:p14="http://schemas.microsoft.com/office/powerpoint/2010/main" val="606644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B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785219-1137-473F-8C8F-822605372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upermarkets | The American Customer Satisfaction Index">
            <a:extLst>
              <a:ext uri="{FF2B5EF4-FFF2-40B4-BE49-F238E27FC236}">
                <a16:creationId xmlns:a16="http://schemas.microsoft.com/office/drawing/2014/main" id="{50547840-C7F1-03B0-4C10-7A9E1F9606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3" r="15942"/>
          <a:stretch/>
        </p:blipFill>
        <p:spPr bwMode="auto">
          <a:xfrm>
            <a:off x="7198977" y="0"/>
            <a:ext cx="4993024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BD8B993C-D0D0-8F59-FB75-6563B6CB92B3}"/>
              </a:ext>
            </a:extLst>
          </p:cNvPr>
          <p:cNvSpPr/>
          <p:nvPr/>
        </p:nvSpPr>
        <p:spPr>
          <a:xfrm>
            <a:off x="6168076" y="0"/>
            <a:ext cx="3903246" cy="6858000"/>
          </a:xfrm>
          <a:prstGeom prst="rect">
            <a:avLst/>
          </a:prstGeom>
          <a:gradFill flip="none" rotWithShape="1">
            <a:gsLst>
              <a:gs pos="39000">
                <a:srgbClr val="F8FBF6"/>
              </a:gs>
              <a:gs pos="100000">
                <a:srgbClr val="F8FBF6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ình chữ nhật: Góc Tròn 3">
            <a:extLst>
              <a:ext uri="{FF2B5EF4-FFF2-40B4-BE49-F238E27FC236}">
                <a16:creationId xmlns:a16="http://schemas.microsoft.com/office/drawing/2014/main" id="{CB09B5BF-14A5-5B62-6207-25DEDA2EDEC7}"/>
              </a:ext>
            </a:extLst>
          </p:cNvPr>
          <p:cNvSpPr/>
          <p:nvPr/>
        </p:nvSpPr>
        <p:spPr>
          <a:xfrm>
            <a:off x="869293" y="5657107"/>
            <a:ext cx="5926770" cy="725707"/>
          </a:xfrm>
          <a:prstGeom prst="roundRect">
            <a:avLst>
              <a:gd name="adj" fmla="val 5000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ộp Văn bản 36">
            <a:extLst>
              <a:ext uri="{FF2B5EF4-FFF2-40B4-BE49-F238E27FC236}">
                <a16:creationId xmlns:a16="http://schemas.microsoft.com/office/drawing/2014/main" id="{05FFF72B-4B22-99EA-EB94-EA45D3C0184F}"/>
              </a:ext>
            </a:extLst>
          </p:cNvPr>
          <p:cNvSpPr txBox="1"/>
          <p:nvPr/>
        </p:nvSpPr>
        <p:spPr>
          <a:xfrm>
            <a:off x="1983498" y="2833839"/>
            <a:ext cx="5301830" cy="624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b="1" dirty="0">
                <a:solidFill>
                  <a:srgbClr val="1A1416"/>
                </a:solidFill>
                <a:latin typeface="UTM Avo" panose="02040603050506020204" pitchFamily="18" charset="0"/>
              </a:rPr>
              <a:t>CHỦ ĐỀ 08</a:t>
            </a:r>
          </a:p>
        </p:txBody>
      </p:sp>
      <p:sp>
        <p:nvSpPr>
          <p:cNvPr id="39" name="Hộp Văn bản 38">
            <a:extLst>
              <a:ext uri="{FF2B5EF4-FFF2-40B4-BE49-F238E27FC236}">
                <a16:creationId xmlns:a16="http://schemas.microsoft.com/office/drawing/2014/main" id="{81299684-52D7-5D4E-0569-8F0EAAD8542F}"/>
              </a:ext>
            </a:extLst>
          </p:cNvPr>
          <p:cNvSpPr txBox="1"/>
          <p:nvPr/>
        </p:nvSpPr>
        <p:spPr>
          <a:xfrm>
            <a:off x="1988447" y="4456021"/>
            <a:ext cx="5783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Sales management on mini-supermarket website</a:t>
            </a:r>
            <a:endParaRPr lang="vi-V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F9845703-ADEB-EC66-E113-14772E5689FD}"/>
              </a:ext>
            </a:extLst>
          </p:cNvPr>
          <p:cNvSpPr txBox="1"/>
          <p:nvPr/>
        </p:nvSpPr>
        <p:spPr>
          <a:xfrm>
            <a:off x="1479938" y="5924994"/>
            <a:ext cx="7122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UTM Avo" panose="02040603050506020204" pitchFamily="18" charset="0"/>
                <a:cs typeface="Segoe UI" panose="020B0502040204020203" pitchFamily="34" charset="0"/>
              </a:rPr>
              <a:t>TS. Lê </a:t>
            </a:r>
            <a:r>
              <a:rPr lang="en-US" sz="1200" dirty="0" err="1">
                <a:latin typeface="UTM Avo" panose="02040603050506020204" pitchFamily="18" charset="0"/>
                <a:cs typeface="Segoe UI" panose="020B0502040204020203" pitchFamily="34" charset="0"/>
              </a:rPr>
              <a:t>Hải</a:t>
            </a:r>
            <a:r>
              <a:rPr lang="en-US" sz="1200" dirty="0">
                <a:latin typeface="UTM Avo" panose="02040603050506020204" pitchFamily="18" charset="0"/>
                <a:cs typeface="Segoe UI" panose="020B0502040204020203" pitchFamily="34" charset="0"/>
              </a:rPr>
              <a:t> Hà</a:t>
            </a:r>
            <a:endParaRPr lang="vi-VN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3AA43B64-27B1-2679-315E-9E85AC4BDF17}"/>
              </a:ext>
            </a:extLst>
          </p:cNvPr>
          <p:cNvSpPr txBox="1"/>
          <p:nvPr/>
        </p:nvSpPr>
        <p:spPr>
          <a:xfrm>
            <a:off x="556356" y="2107350"/>
            <a:ext cx="6441344" cy="396000"/>
          </a:xfrm>
          <a:prstGeom prst="rect">
            <a:avLst/>
          </a:prstGeom>
          <a:gradFill>
            <a:gsLst>
              <a:gs pos="0">
                <a:srgbClr val="AD1E0F"/>
              </a:gs>
              <a:gs pos="27000">
                <a:srgbClr val="7B160B"/>
              </a:gs>
              <a:gs pos="60000">
                <a:srgbClr val="A26354"/>
              </a:gs>
              <a:gs pos="100000">
                <a:srgbClr val="E3E2CC">
                  <a:alpha val="0"/>
                </a:srgbClr>
              </a:gs>
              <a:gs pos="81000">
                <a:srgbClr val="E3E2CC"/>
              </a:gs>
            </a:gsLst>
            <a:lin ang="0" scaled="1"/>
          </a:gradFill>
        </p:spPr>
        <p:txBody>
          <a:bodyPr wrap="square" anchor="ctr">
            <a:spAutoFit/>
          </a:bodyPr>
          <a:lstStyle/>
          <a:p>
            <a:r>
              <a:rPr lang="en-US" sz="1600" b="1" spc="300" dirty="0">
                <a:solidFill>
                  <a:schemeClr val="bg1"/>
                </a:solidFill>
                <a:latin typeface="UTM Avo" panose="02040603050506020204" pitchFamily="18" charset="0"/>
              </a:rPr>
              <a:t>	   PHÂN TÍCH THIẾT KẾ HỆ THỐNG</a:t>
            </a:r>
            <a:endParaRPr lang="vi-VN" sz="1600" spc="300" dirty="0">
              <a:solidFill>
                <a:schemeClr val="bg1"/>
              </a:solidFill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E1886C7C-E38B-5914-1771-8CAE5BDFABAF}"/>
              </a:ext>
            </a:extLst>
          </p:cNvPr>
          <p:cNvSpPr txBox="1"/>
          <p:nvPr/>
        </p:nvSpPr>
        <p:spPr>
          <a:xfrm>
            <a:off x="1088730" y="416109"/>
            <a:ext cx="393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6313B"/>
                </a:solidFill>
                <a:latin typeface="UTM Avo" panose="02040603050506020204" pitchFamily="18" charset="0"/>
                <a:cs typeface="Segoe UI" panose="020B0502040204020203" pitchFamily="34" charset="0"/>
              </a:rPr>
              <a:t>ĐẠI HỌC BÁCH KHOA HÀ NỘI</a:t>
            </a:r>
          </a:p>
        </p:txBody>
      </p:sp>
      <p:pic>
        <p:nvPicPr>
          <p:cNvPr id="15" name="Picture 2" descr="Mẫu thiết kế logo trường Đại Học Bách Khoa Hà Nội Vector | Thiết kế logo,  Trường đại học, Đại học">
            <a:extLst>
              <a:ext uri="{FF2B5EF4-FFF2-40B4-BE49-F238E27FC236}">
                <a16:creationId xmlns:a16="http://schemas.microsoft.com/office/drawing/2014/main" id="{281C015D-8F77-2A81-AF6A-6C338142E2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67"/>
          <a:stretch/>
        </p:blipFill>
        <p:spPr bwMode="auto">
          <a:xfrm>
            <a:off x="556356" y="401307"/>
            <a:ext cx="445770" cy="66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025ED3E4-4D71-07C9-ECDF-9EDC65801316}"/>
              </a:ext>
            </a:extLst>
          </p:cNvPr>
          <p:cNvSpPr txBox="1"/>
          <p:nvPr/>
        </p:nvSpPr>
        <p:spPr>
          <a:xfrm>
            <a:off x="1088730" y="763070"/>
            <a:ext cx="35820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UTM Avo" panose="02040603050506020204" pitchFamily="18" charset="0"/>
                <a:cs typeface="Segoe UI" panose="020B0502040204020203" pitchFamily="34" charset="0"/>
              </a:rPr>
              <a:t>KHOA TOÁN – TIN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7479A9AF-BD74-0232-B5F1-0F3A07362757}"/>
              </a:ext>
            </a:extLst>
          </p:cNvPr>
          <p:cNvSpPr txBox="1"/>
          <p:nvPr/>
        </p:nvSpPr>
        <p:spPr>
          <a:xfrm rot="16200000">
            <a:off x="-748236" y="3244185"/>
            <a:ext cx="3666403" cy="369332"/>
          </a:xfrm>
          <a:prstGeom prst="rect">
            <a:avLst/>
          </a:prstGeom>
          <a:gradFill>
            <a:gsLst>
              <a:gs pos="0">
                <a:srgbClr val="E3E2CC">
                  <a:alpha val="0"/>
                </a:srgbClr>
              </a:gs>
              <a:gs pos="14000">
                <a:srgbClr val="E3E2CC">
                  <a:alpha val="62000"/>
                </a:srgbClr>
              </a:gs>
              <a:gs pos="33000">
                <a:srgbClr val="566773"/>
              </a:gs>
              <a:gs pos="62000">
                <a:srgbClr val="031E3F"/>
              </a:gs>
              <a:gs pos="100000">
                <a:srgbClr val="053C7C"/>
              </a:gs>
            </a:gsLst>
            <a:lin ang="0" scaled="1"/>
          </a:gradFill>
        </p:spPr>
        <p:txBody>
          <a:bodyPr wrap="square" anchor="ctr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UTM Avo" panose="02040603050506020204" pitchFamily="18" charset="0"/>
              </a:rPr>
              <a:t>        ĐỀ TÀI</a:t>
            </a:r>
            <a:endParaRPr lang="vi-VN" spc="300" dirty="0">
              <a:solidFill>
                <a:schemeClr val="bg1"/>
              </a:solidFill>
            </a:endParaRPr>
          </a:p>
        </p:txBody>
      </p:sp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8166F047-0499-7758-4E8B-DC2E281E6DF5}"/>
              </a:ext>
            </a:extLst>
          </p:cNvPr>
          <p:cNvSpPr txBox="1"/>
          <p:nvPr/>
        </p:nvSpPr>
        <p:spPr>
          <a:xfrm>
            <a:off x="821536" y="2015496"/>
            <a:ext cx="541950" cy="576540"/>
          </a:xfrm>
          <a:custGeom>
            <a:avLst/>
            <a:gdLst>
              <a:gd name="connsiteX0" fmla="*/ 0 w 457200"/>
              <a:gd name="connsiteY0" fmla="*/ 0 h 640080"/>
              <a:gd name="connsiteX1" fmla="*/ 457200 w 457200"/>
              <a:gd name="connsiteY1" fmla="*/ 0 h 640080"/>
              <a:gd name="connsiteX2" fmla="*/ 457200 w 457200"/>
              <a:gd name="connsiteY2" fmla="*/ 640080 h 640080"/>
              <a:gd name="connsiteX3" fmla="*/ 0 w 457200"/>
              <a:gd name="connsiteY3" fmla="*/ 64008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640080">
                <a:moveTo>
                  <a:pt x="0" y="0"/>
                </a:moveTo>
                <a:lnTo>
                  <a:pt x="457200" y="0"/>
                </a:lnTo>
                <a:lnTo>
                  <a:pt x="457200" y="640080"/>
                </a:lnTo>
                <a:lnTo>
                  <a:pt x="0" y="640080"/>
                </a:lnTo>
                <a:close/>
              </a:path>
            </a:pathLst>
          </a:custGeom>
          <a:gradFill>
            <a:gsLst>
              <a:gs pos="0">
                <a:srgbClr val="7A150A"/>
              </a:gs>
              <a:gs pos="100000">
                <a:srgbClr val="681209"/>
              </a:gs>
              <a:gs pos="64000">
                <a:srgbClr val="84170C"/>
              </a:gs>
              <a:gs pos="39000">
                <a:srgbClr val="7B160B"/>
              </a:gs>
            </a:gsLst>
            <a:lin ang="0" scaled="1"/>
          </a:gradFill>
          <a:effectLst>
            <a:outerShdw blurRad="152400" dir="5400000" sx="110000" sy="110000" algn="t" rotWithShape="0">
              <a:prstClr val="black">
                <a:alpha val="69000"/>
              </a:prstClr>
            </a:outerShdw>
          </a:effectLst>
        </p:spPr>
        <p:txBody>
          <a:bodyPr wrap="square" anchor="ctr">
            <a:noAutofit/>
          </a:bodyPr>
          <a:lstStyle/>
          <a:p>
            <a:endParaRPr lang="vi-VN" sz="2800" dirty="0">
              <a:solidFill>
                <a:srgbClr val="E3E2CC"/>
              </a:solidFill>
            </a:endParaRP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842092F7-62A9-E271-D1D2-3ED0E46E43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390" y="5819154"/>
            <a:ext cx="1486423" cy="615568"/>
          </a:xfrm>
          <a:prstGeom prst="rect">
            <a:avLst/>
          </a:prstGeom>
        </p:spPr>
      </p:pic>
      <p:cxnSp>
        <p:nvCxnSpPr>
          <p:cNvPr id="6" name="Đường nối Thẳng 5">
            <a:extLst>
              <a:ext uri="{FF2B5EF4-FFF2-40B4-BE49-F238E27FC236}">
                <a16:creationId xmlns:a16="http://schemas.microsoft.com/office/drawing/2014/main" id="{938A8FF1-F078-7C46-2E7A-B55B38750E3C}"/>
              </a:ext>
            </a:extLst>
          </p:cNvPr>
          <p:cNvCxnSpPr>
            <a:cxnSpLocks/>
          </p:cNvCxnSpPr>
          <p:nvPr/>
        </p:nvCxnSpPr>
        <p:spPr>
          <a:xfrm>
            <a:off x="3433787" y="5657107"/>
            <a:ext cx="0" cy="7257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97EE05E0-E4E2-DF60-E7BA-A8EB70B76B71}"/>
              </a:ext>
            </a:extLst>
          </p:cNvPr>
          <p:cNvSpPr txBox="1"/>
          <p:nvPr/>
        </p:nvSpPr>
        <p:spPr>
          <a:xfrm>
            <a:off x="1257053" y="5503792"/>
            <a:ext cx="1858644" cy="307777"/>
          </a:xfrm>
          <a:prstGeom prst="rect">
            <a:avLst/>
          </a:prstGeom>
          <a:solidFill>
            <a:srgbClr val="F8FBF6"/>
          </a:solidFill>
          <a:effectLst>
            <a:glow>
              <a:schemeClr val="accent1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effectLst>
                  <a:glow>
                    <a:srgbClr val="F8FBF6"/>
                  </a:glow>
                </a:effectLst>
                <a:latin typeface="UTM Avo" panose="02040603050506020204" pitchFamily="18" charset="0"/>
                <a:cs typeface="Segoe UI" panose="020B0502040204020203" pitchFamily="34" charset="0"/>
              </a:rPr>
              <a:t>NHÓM THỰC HIỆN:</a:t>
            </a:r>
            <a:endParaRPr lang="vi-VN" sz="1400" b="1" dirty="0">
              <a:effectLst>
                <a:glow>
                  <a:srgbClr val="F8FBF6"/>
                </a:glo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34C85512-4D02-B168-A662-EFE215BE98E3}"/>
              </a:ext>
            </a:extLst>
          </p:cNvPr>
          <p:cNvSpPr txBox="1"/>
          <p:nvPr/>
        </p:nvSpPr>
        <p:spPr>
          <a:xfrm>
            <a:off x="3745347" y="5503218"/>
            <a:ext cx="2565845" cy="307777"/>
          </a:xfrm>
          <a:prstGeom prst="rect">
            <a:avLst/>
          </a:prstGeom>
          <a:solidFill>
            <a:srgbClr val="F8FBF6"/>
          </a:solidFill>
          <a:effectLst>
            <a:glow>
              <a:schemeClr val="accent1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effectLst>
                  <a:glow>
                    <a:srgbClr val="F8FBF6"/>
                  </a:glow>
                </a:effectLst>
                <a:latin typeface="UTM Avo" panose="02040603050506020204" pitchFamily="18" charset="0"/>
                <a:cs typeface="Segoe UI" panose="020B0502040204020203" pitchFamily="34" charset="0"/>
              </a:rPr>
              <a:t>GIẢNG VIÊN HƯỚNG DẪN:</a:t>
            </a:r>
            <a:endParaRPr lang="vi-VN" sz="1400" b="1" dirty="0">
              <a:effectLst>
                <a:glow>
                  <a:srgbClr val="F8FBF6"/>
                </a:glo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954D9231-BCE8-1135-7C31-314E0E4AE65C}"/>
              </a:ext>
            </a:extLst>
          </p:cNvPr>
          <p:cNvSpPr txBox="1"/>
          <p:nvPr/>
        </p:nvSpPr>
        <p:spPr>
          <a:xfrm>
            <a:off x="1980269" y="3668950"/>
            <a:ext cx="6096000" cy="796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vi-VN" sz="2000" b="1" dirty="0">
                <a:solidFill>
                  <a:srgbClr val="1A1416"/>
                </a:solidFill>
                <a:latin typeface="UTM Avo" panose="02040603050506020204" pitchFamily="18" charset="0"/>
              </a:rPr>
              <a:t>QUẢN LÝ BÁN HÀNG TRÊN</a:t>
            </a:r>
            <a:br>
              <a:rPr lang="en-US" sz="2000" b="1" dirty="0">
                <a:solidFill>
                  <a:srgbClr val="1A1416"/>
                </a:solidFill>
                <a:latin typeface="UTM Avo" panose="02040603050506020204" pitchFamily="18" charset="0"/>
              </a:rPr>
            </a:br>
            <a:r>
              <a:rPr lang="vi-VN" sz="2000" b="1" dirty="0">
                <a:solidFill>
                  <a:srgbClr val="1A1416"/>
                </a:solidFill>
                <a:latin typeface="UTM Avo" panose="02040603050506020204" pitchFamily="18" charset="0"/>
              </a:rPr>
              <a:t>WEBSITE LĨNH VỰC SIÊU THỊ MINI</a:t>
            </a:r>
            <a:endParaRPr lang="vi-VN" sz="2000" b="1" dirty="0">
              <a:solidFill>
                <a:srgbClr val="1A1416"/>
              </a:solidFill>
            </a:endParaRPr>
          </a:p>
        </p:txBody>
      </p:sp>
      <p:cxnSp>
        <p:nvCxnSpPr>
          <p:cNvPr id="12" name="Đường nối Thẳng 11">
            <a:extLst>
              <a:ext uri="{FF2B5EF4-FFF2-40B4-BE49-F238E27FC236}">
                <a16:creationId xmlns:a16="http://schemas.microsoft.com/office/drawing/2014/main" id="{481DCD88-7DAD-0A5B-60EC-AC63BF92D869}"/>
              </a:ext>
            </a:extLst>
          </p:cNvPr>
          <p:cNvCxnSpPr>
            <a:cxnSpLocks/>
          </p:cNvCxnSpPr>
          <p:nvPr/>
        </p:nvCxnSpPr>
        <p:spPr>
          <a:xfrm>
            <a:off x="2057400" y="3458214"/>
            <a:ext cx="2362200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354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2AEE-3214-D4BF-F55E-A8E20B965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11DEC5C1-64C6-216E-FE95-377B524E866C}"/>
              </a:ext>
            </a:extLst>
          </p:cNvPr>
          <p:cNvSpPr txBox="1">
            <a:spLocks/>
          </p:cNvSpPr>
          <p:nvPr/>
        </p:nvSpPr>
        <p:spPr>
          <a:xfrm>
            <a:off x="3094304" y="2491879"/>
            <a:ext cx="6003392" cy="15696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600" b="1" dirty="0">
                <a:ln>
                  <a:solidFill>
                    <a:schemeClr val="bg1">
                      <a:lumMod val="65000"/>
                    </a:schemeClr>
                  </a:solidFill>
                </a:ln>
                <a:noFill/>
                <a:latin typeface="SVN-Cintra" pitchFamily="50" charset="0"/>
                <a:cs typeface="SVN-Cintra" pitchFamily="50" charset="0"/>
              </a:rPr>
              <a:t>NHÓM 12</a:t>
            </a:r>
            <a:endParaRPr lang="vi-VN" sz="9600" b="1" dirty="0">
              <a:ln>
                <a:solidFill>
                  <a:schemeClr val="bg1">
                    <a:lumMod val="65000"/>
                  </a:schemeClr>
                </a:solidFill>
              </a:ln>
              <a:noFill/>
              <a:latin typeface="SVN-Cintra" pitchFamily="50" charset="0"/>
              <a:cs typeface="SVN-Cintra" pitchFamily="50" charset="0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17EA081-BB0D-E492-EC6F-14E3E4F0EF88}"/>
              </a:ext>
            </a:extLst>
          </p:cNvPr>
          <p:cNvSpPr txBox="1">
            <a:spLocks/>
          </p:cNvSpPr>
          <p:nvPr/>
        </p:nvSpPr>
        <p:spPr>
          <a:xfrm>
            <a:off x="4214263" y="3362258"/>
            <a:ext cx="37634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spc="3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292100">
                    <a:schemeClr val="bg1"/>
                  </a:glow>
                </a:effectLst>
                <a:latin typeface="UTM Ong Do Tre" panose="02040603050506020204" pitchFamily="18" charset="0"/>
              </a:rPr>
              <a:t>Group 12</a:t>
            </a:r>
            <a:endParaRPr lang="vi-VN" sz="6000" spc="300" dirty="0">
              <a:solidFill>
                <a:schemeClr val="accent1">
                  <a:lumMod val="60000"/>
                  <a:lumOff val="40000"/>
                </a:schemeClr>
              </a:solidFill>
              <a:effectLst>
                <a:glow rad="292100">
                  <a:schemeClr val="bg1"/>
                </a:glow>
              </a:effectLst>
              <a:latin typeface="SVN-Helga" panose="03050000000000000000" pitchFamily="66" charset="-93"/>
            </a:endParaRPr>
          </a:p>
        </p:txBody>
      </p:sp>
    </p:spTree>
    <p:extLst>
      <p:ext uri="{BB962C8B-B14F-4D97-AF65-F5344CB8AC3E}">
        <p14:creationId xmlns:p14="http://schemas.microsoft.com/office/powerpoint/2010/main" val="858245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A37414-1647-26C3-B363-6CE409A4C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Hộp Văn bản 85">
            <a:extLst>
              <a:ext uri="{FF2B5EF4-FFF2-40B4-BE49-F238E27FC236}">
                <a16:creationId xmlns:a16="http://schemas.microsoft.com/office/drawing/2014/main" id="{5CB88C12-289C-8CD4-D85E-D885E1DD35F0}"/>
              </a:ext>
            </a:extLst>
          </p:cNvPr>
          <p:cNvSpPr txBox="1">
            <a:spLocks/>
          </p:cNvSpPr>
          <p:nvPr/>
        </p:nvSpPr>
        <p:spPr>
          <a:xfrm>
            <a:off x="3094304" y="2491879"/>
            <a:ext cx="6003392" cy="15696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600" b="1" dirty="0">
                <a:ln>
                  <a:solidFill>
                    <a:schemeClr val="bg1">
                      <a:lumMod val="65000"/>
                    </a:schemeClr>
                  </a:solidFill>
                </a:ln>
                <a:noFill/>
                <a:latin typeface="SVN-Cintra" pitchFamily="50" charset="0"/>
                <a:cs typeface="SVN-Cintra" pitchFamily="50" charset="0"/>
              </a:rPr>
              <a:t>NHÓM 12</a:t>
            </a:r>
            <a:endParaRPr lang="vi-VN" sz="9600" b="1" dirty="0">
              <a:ln>
                <a:solidFill>
                  <a:schemeClr val="bg1">
                    <a:lumMod val="65000"/>
                  </a:schemeClr>
                </a:solidFill>
              </a:ln>
              <a:noFill/>
              <a:latin typeface="SVN-Cintra" pitchFamily="50" charset="0"/>
              <a:cs typeface="SVN-Cintra" pitchFamily="50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2" name="Viết tay 91">
                <a:extLst>
                  <a:ext uri="{FF2B5EF4-FFF2-40B4-BE49-F238E27FC236}">
                    <a16:creationId xmlns:a16="http://schemas.microsoft.com/office/drawing/2014/main" id="{5EECC5C1-FED4-22D9-0927-A5E514B6E9A9}"/>
                  </a:ext>
                </a:extLst>
              </p14:cNvPr>
              <p14:cNvContentPartPr/>
              <p14:nvPr/>
            </p14:nvContentPartPr>
            <p14:xfrm>
              <a:off x="7467673" y="3068960"/>
              <a:ext cx="360" cy="360"/>
            </p14:xfrm>
          </p:contentPart>
        </mc:Choice>
        <mc:Fallback xmlns="">
          <p:pic>
            <p:nvPicPr>
              <p:cNvPr id="92" name="Viết tay 91">
                <a:extLst>
                  <a:ext uri="{FF2B5EF4-FFF2-40B4-BE49-F238E27FC236}">
                    <a16:creationId xmlns:a16="http://schemas.microsoft.com/office/drawing/2014/main" id="{5EECC5C1-FED4-22D9-0927-A5E514B6E9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63353" y="3064640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5617E8BA-293D-6D89-33AE-2CB909237430}"/>
              </a:ext>
            </a:extLst>
          </p:cNvPr>
          <p:cNvSpPr txBox="1">
            <a:spLocks/>
          </p:cNvSpPr>
          <p:nvPr/>
        </p:nvSpPr>
        <p:spPr>
          <a:xfrm>
            <a:off x="4110902" y="3362258"/>
            <a:ext cx="39701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spc="3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292100">
                    <a:schemeClr val="tx1"/>
                  </a:glow>
                </a:effectLst>
                <a:latin typeface="UTM Ong Do Tre" panose="02040603050506020204" pitchFamily="18" charset="0"/>
              </a:rPr>
              <a:t>Group 12</a:t>
            </a:r>
            <a:endParaRPr lang="vi-VN" sz="6000" spc="300" dirty="0">
              <a:solidFill>
                <a:schemeClr val="accent1">
                  <a:lumMod val="60000"/>
                  <a:lumOff val="40000"/>
                </a:schemeClr>
              </a:solidFill>
              <a:effectLst>
                <a:glow rad="292100">
                  <a:schemeClr val="tx1"/>
                </a:glow>
              </a:effectLst>
              <a:latin typeface="SVN-Helga" panose="03050000000000000000" pitchFamily="66" charset="-93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2" name="Viết tay 161">
                <a:extLst>
                  <a:ext uri="{FF2B5EF4-FFF2-40B4-BE49-F238E27FC236}">
                    <a16:creationId xmlns:a16="http://schemas.microsoft.com/office/drawing/2014/main" id="{2344E6FA-1078-C20B-8A73-BC5F189FF7D8}"/>
                  </a:ext>
                </a:extLst>
              </p14:cNvPr>
              <p14:cNvContentPartPr/>
              <p14:nvPr/>
            </p14:nvContentPartPr>
            <p14:xfrm>
              <a:off x="3034820" y="3001040"/>
              <a:ext cx="658800" cy="145440"/>
            </p14:xfrm>
          </p:contentPart>
        </mc:Choice>
        <mc:Fallback xmlns="">
          <p:pic>
            <p:nvPicPr>
              <p:cNvPr id="162" name="Viết tay 161">
                <a:extLst>
                  <a:ext uri="{FF2B5EF4-FFF2-40B4-BE49-F238E27FC236}">
                    <a16:creationId xmlns:a16="http://schemas.microsoft.com/office/drawing/2014/main" id="{2344E6FA-1078-C20B-8A73-BC5F189FF7D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30500" y="2996731"/>
                <a:ext cx="667440" cy="1540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68" name="Viết tay 367">
                <a:extLst>
                  <a:ext uri="{FF2B5EF4-FFF2-40B4-BE49-F238E27FC236}">
                    <a16:creationId xmlns:a16="http://schemas.microsoft.com/office/drawing/2014/main" id="{C12AB436-9114-C454-38D2-B747B711AB7B}"/>
                  </a:ext>
                </a:extLst>
              </p14:cNvPr>
              <p14:cNvContentPartPr/>
              <p14:nvPr/>
            </p14:nvContentPartPr>
            <p14:xfrm>
              <a:off x="3835000" y="2709345"/>
              <a:ext cx="286200" cy="213480"/>
            </p14:xfrm>
          </p:contentPart>
        </mc:Choice>
        <mc:Fallback xmlns="">
          <p:pic>
            <p:nvPicPr>
              <p:cNvPr id="368" name="Viết tay 367">
                <a:extLst>
                  <a:ext uri="{FF2B5EF4-FFF2-40B4-BE49-F238E27FC236}">
                    <a16:creationId xmlns:a16="http://schemas.microsoft.com/office/drawing/2014/main" id="{C12AB436-9114-C454-38D2-B747B711AB7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30680" y="2705025"/>
                <a:ext cx="294840" cy="22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6" name="Nhóm 195">
            <a:extLst>
              <a:ext uri="{FF2B5EF4-FFF2-40B4-BE49-F238E27FC236}">
                <a16:creationId xmlns:a16="http://schemas.microsoft.com/office/drawing/2014/main" id="{22B05D00-F076-7F5F-284E-7EBB50C2E0A9}"/>
              </a:ext>
            </a:extLst>
          </p:cNvPr>
          <p:cNvGrpSpPr/>
          <p:nvPr/>
        </p:nvGrpSpPr>
        <p:grpSpPr>
          <a:xfrm>
            <a:off x="3523505" y="3098480"/>
            <a:ext cx="1267569" cy="827580"/>
            <a:chOff x="3383805" y="3098480"/>
            <a:chExt cx="1267569" cy="8275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76" name="Viết tay 375">
                  <a:extLst>
                    <a:ext uri="{FF2B5EF4-FFF2-40B4-BE49-F238E27FC236}">
                      <a16:creationId xmlns:a16="http://schemas.microsoft.com/office/drawing/2014/main" id="{BF1AF18B-D649-71B7-E84E-22D58288B6C0}"/>
                    </a:ext>
                  </a:extLst>
                </p14:cNvPr>
                <p14:cNvContentPartPr/>
                <p14:nvPr/>
              </p14:nvContentPartPr>
              <p14:xfrm>
                <a:off x="3383805" y="3098480"/>
                <a:ext cx="394920" cy="504480"/>
              </p14:xfrm>
            </p:contentPart>
          </mc:Choice>
          <mc:Fallback xmlns="">
            <p:pic>
              <p:nvPicPr>
                <p:cNvPr id="376" name="Viết tay 375">
                  <a:extLst>
                    <a:ext uri="{FF2B5EF4-FFF2-40B4-BE49-F238E27FC236}">
                      <a16:creationId xmlns:a16="http://schemas.microsoft.com/office/drawing/2014/main" id="{BF1AF18B-D649-71B7-E84E-22D58288B6C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379485" y="3094159"/>
                  <a:ext cx="403560" cy="5131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70" name="Viết tay 369">
                  <a:extLst>
                    <a:ext uri="{FF2B5EF4-FFF2-40B4-BE49-F238E27FC236}">
                      <a16:creationId xmlns:a16="http://schemas.microsoft.com/office/drawing/2014/main" id="{6B0C054C-A932-A4AA-D6D2-7EA806CB49E6}"/>
                    </a:ext>
                  </a:extLst>
                </p14:cNvPr>
                <p14:cNvContentPartPr/>
                <p14:nvPr/>
              </p14:nvContentPartPr>
              <p14:xfrm>
                <a:off x="3771505" y="3586580"/>
                <a:ext cx="879869" cy="339480"/>
              </p14:xfrm>
            </p:contentPart>
          </mc:Choice>
          <mc:Fallback xmlns="">
            <p:pic>
              <p:nvPicPr>
                <p:cNvPr id="370" name="Viết tay 369">
                  <a:extLst>
                    <a:ext uri="{FF2B5EF4-FFF2-40B4-BE49-F238E27FC236}">
                      <a16:creationId xmlns:a16="http://schemas.microsoft.com/office/drawing/2014/main" id="{6B0C054C-A932-A4AA-D6D2-7EA806CB49E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767183" y="3582260"/>
                  <a:ext cx="888513" cy="34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0" name="Viết tay 199">
                <a:extLst>
                  <a:ext uri="{FF2B5EF4-FFF2-40B4-BE49-F238E27FC236}">
                    <a16:creationId xmlns:a16="http://schemas.microsoft.com/office/drawing/2014/main" id="{7C766878-353B-D1C2-90FD-86CFD65CCF07}"/>
                  </a:ext>
                </a:extLst>
              </p14:cNvPr>
              <p14:cNvContentPartPr/>
              <p14:nvPr/>
            </p14:nvContentPartPr>
            <p14:xfrm>
              <a:off x="7305509" y="2459115"/>
              <a:ext cx="1113972" cy="500460"/>
            </p14:xfrm>
          </p:contentPart>
        </mc:Choice>
        <mc:Fallback xmlns="">
          <p:pic>
            <p:nvPicPr>
              <p:cNvPr id="200" name="Viết tay 199">
                <a:extLst>
                  <a:ext uri="{FF2B5EF4-FFF2-40B4-BE49-F238E27FC236}">
                    <a16:creationId xmlns:a16="http://schemas.microsoft.com/office/drawing/2014/main" id="{7C766878-353B-D1C2-90FD-86CFD65CCF0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301188" y="2454794"/>
                <a:ext cx="1122613" cy="5091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83" name="Viết tay 382">
                <a:extLst>
                  <a:ext uri="{FF2B5EF4-FFF2-40B4-BE49-F238E27FC236}">
                    <a16:creationId xmlns:a16="http://schemas.microsoft.com/office/drawing/2014/main" id="{C202288E-9452-69BD-F350-0D6D18EDAA2F}"/>
                  </a:ext>
                </a:extLst>
              </p14:cNvPr>
              <p14:cNvContentPartPr/>
              <p14:nvPr/>
            </p14:nvContentPartPr>
            <p14:xfrm rot="2130737">
              <a:off x="7684923" y="3118513"/>
              <a:ext cx="187051" cy="114521"/>
            </p14:xfrm>
          </p:contentPart>
        </mc:Choice>
        <mc:Fallback xmlns="">
          <p:pic>
            <p:nvPicPr>
              <p:cNvPr id="383" name="Viết tay 382">
                <a:extLst>
                  <a:ext uri="{FF2B5EF4-FFF2-40B4-BE49-F238E27FC236}">
                    <a16:creationId xmlns:a16="http://schemas.microsoft.com/office/drawing/2014/main" id="{C202288E-9452-69BD-F350-0D6D18EDAA2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 rot="2130737">
                <a:off x="7680606" y="3114205"/>
                <a:ext cx="195684" cy="1231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90" name="Viết tay 389">
                <a:extLst>
                  <a:ext uri="{FF2B5EF4-FFF2-40B4-BE49-F238E27FC236}">
                    <a16:creationId xmlns:a16="http://schemas.microsoft.com/office/drawing/2014/main" id="{402DC272-D921-22C8-094D-A2D32CAA4C3F}"/>
                  </a:ext>
                </a:extLst>
              </p14:cNvPr>
              <p14:cNvContentPartPr/>
              <p14:nvPr/>
            </p14:nvContentPartPr>
            <p14:xfrm>
              <a:off x="7778448" y="3318018"/>
              <a:ext cx="110134" cy="88480"/>
            </p14:xfrm>
          </p:contentPart>
        </mc:Choice>
        <mc:Fallback xmlns="">
          <p:pic>
            <p:nvPicPr>
              <p:cNvPr id="390" name="Viết tay 389">
                <a:extLst>
                  <a:ext uri="{FF2B5EF4-FFF2-40B4-BE49-F238E27FC236}">
                    <a16:creationId xmlns:a16="http://schemas.microsoft.com/office/drawing/2014/main" id="{402DC272-D921-22C8-094D-A2D32CAA4C3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774129" y="3313702"/>
                <a:ext cx="118772" cy="971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98" name="Viết tay 397">
                <a:extLst>
                  <a:ext uri="{FF2B5EF4-FFF2-40B4-BE49-F238E27FC236}">
                    <a16:creationId xmlns:a16="http://schemas.microsoft.com/office/drawing/2014/main" id="{A817E365-3E83-F952-1163-651678944651}"/>
                  </a:ext>
                </a:extLst>
              </p14:cNvPr>
              <p14:cNvContentPartPr/>
              <p14:nvPr/>
            </p14:nvContentPartPr>
            <p14:xfrm>
              <a:off x="8103185" y="3324274"/>
              <a:ext cx="709384" cy="372567"/>
            </p14:xfrm>
          </p:contentPart>
        </mc:Choice>
        <mc:Fallback xmlns="">
          <p:pic>
            <p:nvPicPr>
              <p:cNvPr id="398" name="Viết tay 397">
                <a:extLst>
                  <a:ext uri="{FF2B5EF4-FFF2-40B4-BE49-F238E27FC236}">
                    <a16:creationId xmlns:a16="http://schemas.microsoft.com/office/drawing/2014/main" id="{A817E365-3E83-F952-1163-65167894465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098862" y="3319954"/>
                <a:ext cx="718031" cy="3812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77" name="Viết tay 376">
                <a:extLst>
                  <a:ext uri="{FF2B5EF4-FFF2-40B4-BE49-F238E27FC236}">
                    <a16:creationId xmlns:a16="http://schemas.microsoft.com/office/drawing/2014/main" id="{7AE2F831-4A9F-EBBC-29FE-285E21F7506B}"/>
                  </a:ext>
                </a:extLst>
              </p14:cNvPr>
              <p14:cNvContentPartPr/>
              <p14:nvPr/>
            </p14:nvContentPartPr>
            <p14:xfrm>
              <a:off x="8205907" y="3077500"/>
              <a:ext cx="360" cy="360"/>
            </p14:xfrm>
          </p:contentPart>
        </mc:Choice>
        <mc:Fallback xmlns="">
          <p:pic>
            <p:nvPicPr>
              <p:cNvPr id="377" name="Viết tay 376">
                <a:extLst>
                  <a:ext uri="{FF2B5EF4-FFF2-40B4-BE49-F238E27FC236}">
                    <a16:creationId xmlns:a16="http://schemas.microsoft.com/office/drawing/2014/main" id="{7AE2F831-4A9F-EBBC-29FE-285E21F750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01587" y="3073180"/>
                <a:ext cx="900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6499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63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3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3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63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3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63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15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6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1500"/>
                                        <p:tgtEl>
                                          <p:spTgt spid="36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15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6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15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6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1500"/>
                                        <p:tgtEl>
                                          <p:spTgt spid="38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6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150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6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15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9013434F-A0C2-FDCD-893B-4211F13D2618}"/>
              </a:ext>
            </a:extLst>
          </p:cNvPr>
          <p:cNvSpPr txBox="1"/>
          <p:nvPr/>
        </p:nvSpPr>
        <p:spPr>
          <a:xfrm>
            <a:off x="859523" y="434233"/>
            <a:ext cx="3939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D6313B"/>
                </a:solidFill>
                <a:latin typeface="UTM Avo" panose="02040603050506020204" pitchFamily="18" charset="0"/>
                <a:cs typeface="Segoe UI" panose="020B0502040204020203" pitchFamily="34" charset="0"/>
              </a:rPr>
              <a:t>ĐẠI HỌC BÁCH KHOA HÀ NỘI</a:t>
            </a:r>
          </a:p>
        </p:txBody>
      </p:sp>
      <p:pic>
        <p:nvPicPr>
          <p:cNvPr id="30" name="Picture 2" descr="Mẫu thiết kế logo trường Đại Học Bách Khoa Hà Nội Vector | Thiết kế logo,  Trường đại học, Đại học">
            <a:extLst>
              <a:ext uri="{FF2B5EF4-FFF2-40B4-BE49-F238E27FC236}">
                <a16:creationId xmlns:a16="http://schemas.microsoft.com/office/drawing/2014/main" id="{CEDCBAFF-7E8D-CBB0-EADC-0BCE6E85B5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67"/>
          <a:stretch/>
        </p:blipFill>
        <p:spPr bwMode="auto">
          <a:xfrm>
            <a:off x="438909" y="427003"/>
            <a:ext cx="378971" cy="56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2A1B0B40-0457-F8F1-E9E8-5E3637C3BAD5}"/>
              </a:ext>
            </a:extLst>
          </p:cNvPr>
          <p:cNvSpPr txBox="1"/>
          <p:nvPr/>
        </p:nvSpPr>
        <p:spPr>
          <a:xfrm>
            <a:off x="859523" y="718461"/>
            <a:ext cx="35820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UTM Avo" panose="02040603050506020204" pitchFamily="18" charset="0"/>
                <a:cs typeface="Segoe UI" panose="020B0502040204020203" pitchFamily="34" charset="0"/>
              </a:rPr>
              <a:t>KHOA TOÁN – TIN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065EB2D8-F873-E12C-D55A-B9EFB12D64B7}"/>
              </a:ext>
            </a:extLst>
          </p:cNvPr>
          <p:cNvSpPr txBox="1"/>
          <p:nvPr/>
        </p:nvSpPr>
        <p:spPr>
          <a:xfrm>
            <a:off x="4251433" y="1276837"/>
            <a:ext cx="5991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UTM Avo" panose="02040603050506020204" pitchFamily="18" charset="0"/>
              </a:rPr>
              <a:t>BẢNG PHÂN CÔNG NHIỆM VỤ</a:t>
            </a:r>
            <a:endParaRPr lang="vi-VN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Hình chữ nhật: Góc Tròn 5">
            <a:extLst>
              <a:ext uri="{FF2B5EF4-FFF2-40B4-BE49-F238E27FC236}">
                <a16:creationId xmlns:a16="http://schemas.microsoft.com/office/drawing/2014/main" id="{CC99DF3C-1CBA-8C47-E441-94F1B7D1BD97}"/>
              </a:ext>
            </a:extLst>
          </p:cNvPr>
          <p:cNvSpPr/>
          <p:nvPr/>
        </p:nvSpPr>
        <p:spPr>
          <a:xfrm>
            <a:off x="2177921" y="1296801"/>
            <a:ext cx="1874571" cy="818585"/>
          </a:xfrm>
          <a:prstGeom prst="roundRect">
            <a:avLst>
              <a:gd name="adj" fmla="val 12944"/>
            </a:avLst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600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21CF3DB3-BA44-27BB-B6AF-1CB832C713D5}"/>
              </a:ext>
            </a:extLst>
          </p:cNvPr>
          <p:cNvSpPr txBox="1"/>
          <p:nvPr/>
        </p:nvSpPr>
        <p:spPr>
          <a:xfrm>
            <a:off x="4608838" y="1786702"/>
            <a:ext cx="5781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UTM Avo" panose="02040603050506020204" pitchFamily="18" charset="0"/>
              </a:rPr>
              <a:t>DISTRIBUTION OF TASKS</a:t>
            </a:r>
            <a:endParaRPr lang="vi-VN" dirty="0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9389D096-FF7C-A3BA-4EE4-6A65E7447E5B}"/>
              </a:ext>
            </a:extLst>
          </p:cNvPr>
          <p:cNvSpPr txBox="1"/>
          <p:nvPr/>
        </p:nvSpPr>
        <p:spPr>
          <a:xfrm>
            <a:off x="2736571" y="1188382"/>
            <a:ext cx="136739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200" b="1" spc="600" dirty="0">
                <a:ln w="19050">
                  <a:solidFill>
                    <a:schemeClr val="tx1"/>
                  </a:solidFill>
                </a:ln>
                <a:noFill/>
                <a:latin typeface="UTM Avo" panose="02040603050506020204" pitchFamily="18" charset="0"/>
              </a:rPr>
              <a:t>12</a:t>
            </a:r>
            <a:endParaRPr lang="vi-VN" sz="6200" b="1" spc="600" dirty="0">
              <a:ln w="19050"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A8A19FAD-A942-9269-6731-410F5E9263CB}"/>
              </a:ext>
            </a:extLst>
          </p:cNvPr>
          <p:cNvSpPr txBox="1"/>
          <p:nvPr/>
        </p:nvSpPr>
        <p:spPr>
          <a:xfrm>
            <a:off x="2295593" y="1296801"/>
            <a:ext cx="400110" cy="81858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UTM Avo" panose="02040603050506020204" pitchFamily="18" charset="0"/>
              </a:rPr>
              <a:t>NHÓM</a:t>
            </a:r>
            <a:endParaRPr lang="vi-VN" sz="1400" b="1" dirty="0">
              <a:solidFill>
                <a:schemeClr val="bg1"/>
              </a:solidFill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2A09C15B-2A12-11CC-3354-8855DC232F3B}"/>
              </a:ext>
            </a:extLst>
          </p:cNvPr>
          <p:cNvSpPr txBox="1"/>
          <p:nvPr/>
        </p:nvSpPr>
        <p:spPr>
          <a:xfrm>
            <a:off x="4236907" y="1200767"/>
            <a:ext cx="85499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dirty="0">
                <a:latin typeface="UTM Avo" panose="02040603050506020204" pitchFamily="18" charset="0"/>
              </a:rPr>
              <a:t>.</a:t>
            </a:r>
            <a:endParaRPr lang="vi-VN" sz="6600" dirty="0"/>
          </a:p>
        </p:txBody>
      </p:sp>
      <p:cxnSp>
        <p:nvCxnSpPr>
          <p:cNvPr id="19" name="Đường nối Thẳng 18">
            <a:extLst>
              <a:ext uri="{FF2B5EF4-FFF2-40B4-BE49-F238E27FC236}">
                <a16:creationId xmlns:a16="http://schemas.microsoft.com/office/drawing/2014/main" id="{6F7A6E0A-4AA6-3A11-DA41-0E141EC4E2ED}"/>
              </a:ext>
            </a:extLst>
          </p:cNvPr>
          <p:cNvCxnSpPr>
            <a:cxnSpLocks/>
          </p:cNvCxnSpPr>
          <p:nvPr/>
        </p:nvCxnSpPr>
        <p:spPr>
          <a:xfrm>
            <a:off x="1066800" y="2562014"/>
            <a:ext cx="10058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Nhóm 37">
            <a:extLst>
              <a:ext uri="{FF2B5EF4-FFF2-40B4-BE49-F238E27FC236}">
                <a16:creationId xmlns:a16="http://schemas.microsoft.com/office/drawing/2014/main" id="{B0822CC3-DE94-6ED5-FA97-D60A60EA3FC0}"/>
              </a:ext>
            </a:extLst>
          </p:cNvPr>
          <p:cNvGrpSpPr/>
          <p:nvPr/>
        </p:nvGrpSpPr>
        <p:grpSpPr>
          <a:xfrm>
            <a:off x="463690" y="2934643"/>
            <a:ext cx="2152771" cy="3566160"/>
            <a:chOff x="660702" y="2934643"/>
            <a:chExt cx="1800077" cy="3566160"/>
          </a:xfrm>
        </p:grpSpPr>
        <p:sp>
          <p:nvSpPr>
            <p:cNvPr id="20" name="Hình chữ nhật: Góc Tròn 19">
              <a:extLst>
                <a:ext uri="{FF2B5EF4-FFF2-40B4-BE49-F238E27FC236}">
                  <a16:creationId xmlns:a16="http://schemas.microsoft.com/office/drawing/2014/main" id="{E11AFA3E-2610-4C05-3E13-F44B65590A4F}"/>
                </a:ext>
              </a:extLst>
            </p:cNvPr>
            <p:cNvSpPr/>
            <p:nvPr/>
          </p:nvSpPr>
          <p:spPr>
            <a:xfrm>
              <a:off x="660702" y="2934643"/>
              <a:ext cx="1800077" cy="3566160"/>
            </a:xfrm>
            <a:custGeom>
              <a:avLst/>
              <a:gdLst>
                <a:gd name="connsiteX0" fmla="*/ 0 w 1800077"/>
                <a:gd name="connsiteY0" fmla="*/ 300019 h 3566160"/>
                <a:gd name="connsiteX1" fmla="*/ 300019 w 1800077"/>
                <a:gd name="connsiteY1" fmla="*/ 0 h 3566160"/>
                <a:gd name="connsiteX2" fmla="*/ 876038 w 1800077"/>
                <a:gd name="connsiteY2" fmla="*/ 0 h 3566160"/>
                <a:gd name="connsiteX3" fmla="*/ 1500058 w 1800077"/>
                <a:gd name="connsiteY3" fmla="*/ 0 h 3566160"/>
                <a:gd name="connsiteX4" fmla="*/ 1800077 w 1800077"/>
                <a:gd name="connsiteY4" fmla="*/ 300019 h 3566160"/>
                <a:gd name="connsiteX5" fmla="*/ 1800077 w 1800077"/>
                <a:gd name="connsiteY5" fmla="*/ 893243 h 3566160"/>
                <a:gd name="connsiteX6" fmla="*/ 1800077 w 1800077"/>
                <a:gd name="connsiteY6" fmla="*/ 1456807 h 3566160"/>
                <a:gd name="connsiteX7" fmla="*/ 1800077 w 1800077"/>
                <a:gd name="connsiteY7" fmla="*/ 2079692 h 3566160"/>
                <a:gd name="connsiteX8" fmla="*/ 1800077 w 1800077"/>
                <a:gd name="connsiteY8" fmla="*/ 2583933 h 3566160"/>
                <a:gd name="connsiteX9" fmla="*/ 1800077 w 1800077"/>
                <a:gd name="connsiteY9" fmla="*/ 3266141 h 3566160"/>
                <a:gd name="connsiteX10" fmla="*/ 1500058 w 1800077"/>
                <a:gd name="connsiteY10" fmla="*/ 3566160 h 3566160"/>
                <a:gd name="connsiteX11" fmla="*/ 876038 w 1800077"/>
                <a:gd name="connsiteY11" fmla="*/ 3566160 h 3566160"/>
                <a:gd name="connsiteX12" fmla="*/ 300019 w 1800077"/>
                <a:gd name="connsiteY12" fmla="*/ 3566160 h 3566160"/>
                <a:gd name="connsiteX13" fmla="*/ 0 w 1800077"/>
                <a:gd name="connsiteY13" fmla="*/ 3266141 h 3566160"/>
                <a:gd name="connsiteX14" fmla="*/ 0 w 1800077"/>
                <a:gd name="connsiteY14" fmla="*/ 2732239 h 3566160"/>
                <a:gd name="connsiteX15" fmla="*/ 0 w 1800077"/>
                <a:gd name="connsiteY15" fmla="*/ 2109353 h 3566160"/>
                <a:gd name="connsiteX16" fmla="*/ 0 w 1800077"/>
                <a:gd name="connsiteY16" fmla="*/ 1456807 h 3566160"/>
                <a:gd name="connsiteX17" fmla="*/ 0 w 1800077"/>
                <a:gd name="connsiteY17" fmla="*/ 893243 h 3566160"/>
                <a:gd name="connsiteX18" fmla="*/ 0 w 1800077"/>
                <a:gd name="connsiteY18" fmla="*/ 300019 h 3566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00077" h="3566160" extrusionOk="0">
                  <a:moveTo>
                    <a:pt x="0" y="300019"/>
                  </a:moveTo>
                  <a:cubicBezTo>
                    <a:pt x="27549" y="107130"/>
                    <a:pt x="142489" y="-26981"/>
                    <a:pt x="300019" y="0"/>
                  </a:cubicBezTo>
                  <a:cubicBezTo>
                    <a:pt x="573861" y="27321"/>
                    <a:pt x="602936" y="11796"/>
                    <a:pt x="876038" y="0"/>
                  </a:cubicBezTo>
                  <a:cubicBezTo>
                    <a:pt x="1149140" y="-11796"/>
                    <a:pt x="1295848" y="1501"/>
                    <a:pt x="1500058" y="0"/>
                  </a:cubicBezTo>
                  <a:cubicBezTo>
                    <a:pt x="1654947" y="15476"/>
                    <a:pt x="1818350" y="147683"/>
                    <a:pt x="1800077" y="300019"/>
                  </a:cubicBezTo>
                  <a:cubicBezTo>
                    <a:pt x="1794362" y="571948"/>
                    <a:pt x="1824330" y="612108"/>
                    <a:pt x="1800077" y="893243"/>
                  </a:cubicBezTo>
                  <a:cubicBezTo>
                    <a:pt x="1775824" y="1174378"/>
                    <a:pt x="1793343" y="1313690"/>
                    <a:pt x="1800077" y="1456807"/>
                  </a:cubicBezTo>
                  <a:cubicBezTo>
                    <a:pt x="1806811" y="1599924"/>
                    <a:pt x="1812099" y="1797829"/>
                    <a:pt x="1800077" y="2079692"/>
                  </a:cubicBezTo>
                  <a:cubicBezTo>
                    <a:pt x="1788055" y="2361555"/>
                    <a:pt x="1814494" y="2473907"/>
                    <a:pt x="1800077" y="2583933"/>
                  </a:cubicBezTo>
                  <a:cubicBezTo>
                    <a:pt x="1785660" y="2693959"/>
                    <a:pt x="1829683" y="3003457"/>
                    <a:pt x="1800077" y="3266141"/>
                  </a:cubicBezTo>
                  <a:cubicBezTo>
                    <a:pt x="1779434" y="3453463"/>
                    <a:pt x="1658275" y="3591487"/>
                    <a:pt x="1500058" y="3566160"/>
                  </a:cubicBezTo>
                  <a:cubicBezTo>
                    <a:pt x="1287378" y="3535928"/>
                    <a:pt x="1178579" y="3569716"/>
                    <a:pt x="876038" y="3566160"/>
                  </a:cubicBezTo>
                  <a:cubicBezTo>
                    <a:pt x="573497" y="3562604"/>
                    <a:pt x="483988" y="3584610"/>
                    <a:pt x="300019" y="3566160"/>
                  </a:cubicBezTo>
                  <a:cubicBezTo>
                    <a:pt x="142301" y="3559548"/>
                    <a:pt x="19884" y="3443026"/>
                    <a:pt x="0" y="3266141"/>
                  </a:cubicBezTo>
                  <a:cubicBezTo>
                    <a:pt x="-20955" y="3036727"/>
                    <a:pt x="22140" y="2982135"/>
                    <a:pt x="0" y="2732239"/>
                  </a:cubicBezTo>
                  <a:cubicBezTo>
                    <a:pt x="-22140" y="2482343"/>
                    <a:pt x="-10745" y="2387403"/>
                    <a:pt x="0" y="2109353"/>
                  </a:cubicBezTo>
                  <a:cubicBezTo>
                    <a:pt x="10745" y="1831303"/>
                    <a:pt x="-24631" y="1716188"/>
                    <a:pt x="0" y="1456807"/>
                  </a:cubicBezTo>
                  <a:cubicBezTo>
                    <a:pt x="24631" y="1197426"/>
                    <a:pt x="15940" y="1169622"/>
                    <a:pt x="0" y="893243"/>
                  </a:cubicBezTo>
                  <a:cubicBezTo>
                    <a:pt x="-15940" y="616864"/>
                    <a:pt x="-11242" y="475570"/>
                    <a:pt x="0" y="300019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698948686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7" name="Hộp Văn bản 26">
              <a:extLst>
                <a:ext uri="{FF2B5EF4-FFF2-40B4-BE49-F238E27FC236}">
                  <a16:creationId xmlns:a16="http://schemas.microsoft.com/office/drawing/2014/main" id="{7E7CE60A-2993-17B0-0AF9-F46B3B85DAF8}"/>
                </a:ext>
              </a:extLst>
            </p:cNvPr>
            <p:cNvSpPr txBox="1"/>
            <p:nvPr/>
          </p:nvSpPr>
          <p:spPr>
            <a:xfrm>
              <a:off x="711107" y="3020637"/>
              <a:ext cx="1688986" cy="1398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400" b="1" dirty="0">
                  <a:latin typeface="UTM Avo" panose="02040603050506020204" pitchFamily="18" charset="0"/>
                </a:rPr>
                <a:t>NỘI DUNG</a:t>
              </a:r>
            </a:p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1100" dirty="0">
                  <a:latin typeface="UTM Avo" panose="02040603050506020204" pitchFamily="18" charset="0"/>
                </a:rPr>
                <a:t>Tổng </a:t>
              </a:r>
              <a:r>
                <a:rPr lang="en-US" sz="1100" dirty="0" err="1">
                  <a:latin typeface="UTM Avo" panose="02040603050506020204" pitchFamily="18" charset="0"/>
                </a:rPr>
                <a:t>hợp</a:t>
              </a:r>
              <a:r>
                <a:rPr lang="en-US" sz="1100" dirty="0">
                  <a:latin typeface="UTM Avo" panose="02040603050506020204" pitchFamily="18" charset="0"/>
                </a:rPr>
                <a:t> </a:t>
              </a:r>
              <a:r>
                <a:rPr lang="en-US" sz="1100" dirty="0" err="1">
                  <a:latin typeface="UTM Avo" panose="02040603050506020204" pitchFamily="18" charset="0"/>
                </a:rPr>
                <a:t>và</a:t>
              </a:r>
              <a:r>
                <a:rPr lang="en-US" sz="1100" dirty="0">
                  <a:latin typeface="UTM Avo" panose="02040603050506020204" pitchFamily="18" charset="0"/>
                </a:rPr>
                <a:t> </a:t>
              </a:r>
              <a:r>
                <a:rPr lang="en-US" sz="1100" dirty="0" err="1">
                  <a:latin typeface="UTM Avo" panose="02040603050506020204" pitchFamily="18" charset="0"/>
                </a:rPr>
                <a:t>soạn</a:t>
              </a:r>
              <a:r>
                <a:rPr lang="en-US" sz="1100" dirty="0">
                  <a:latin typeface="UTM Avo" panose="02040603050506020204" pitchFamily="18" charset="0"/>
                </a:rPr>
                <a:t> </a:t>
              </a:r>
              <a:r>
                <a:rPr lang="en-US" sz="1100" dirty="0" err="1">
                  <a:latin typeface="UTM Avo" panose="02040603050506020204" pitchFamily="18" charset="0"/>
                </a:rPr>
                <a:t>báo</a:t>
              </a:r>
              <a:r>
                <a:rPr lang="en-US" sz="1100" dirty="0">
                  <a:latin typeface="UTM Avo" panose="02040603050506020204" pitchFamily="18" charset="0"/>
                </a:rPr>
                <a:t> </a:t>
              </a:r>
              <a:r>
                <a:rPr lang="en-US" sz="1100" dirty="0" err="1">
                  <a:latin typeface="UTM Avo" panose="02040603050506020204" pitchFamily="18" charset="0"/>
                </a:rPr>
                <a:t>cáo</a:t>
              </a:r>
              <a:r>
                <a:rPr lang="en-US" sz="1100" dirty="0">
                  <a:latin typeface="UTM Avo" panose="02040603050506020204" pitchFamily="18" charset="0"/>
                </a:rPr>
                <a:t>.</a:t>
              </a:r>
            </a:p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1100" dirty="0" err="1">
                  <a:latin typeface="UTM Avo" panose="02040603050506020204" pitchFamily="18" charset="0"/>
                </a:rPr>
                <a:t>Thiết</a:t>
              </a:r>
              <a:r>
                <a:rPr lang="en-US" sz="1100" dirty="0">
                  <a:latin typeface="UTM Avo" panose="02040603050506020204" pitchFamily="18" charset="0"/>
                </a:rPr>
                <a:t> </a:t>
              </a:r>
              <a:r>
                <a:rPr lang="en-US" sz="1100" dirty="0" err="1">
                  <a:latin typeface="UTM Avo" panose="02040603050506020204" pitchFamily="18" charset="0"/>
                </a:rPr>
                <a:t>kế</a:t>
              </a:r>
              <a:r>
                <a:rPr lang="en-US" sz="1100" dirty="0">
                  <a:latin typeface="UTM Avo" panose="02040603050506020204" pitchFamily="18" charset="0"/>
                </a:rPr>
                <a:t> website.</a:t>
              </a:r>
            </a:p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1100" dirty="0" err="1">
                  <a:latin typeface="UTM Avo" panose="02040603050506020204" pitchFamily="18" charset="0"/>
                </a:rPr>
                <a:t>Thiết</a:t>
              </a:r>
              <a:r>
                <a:rPr lang="en-US" sz="1100" dirty="0">
                  <a:latin typeface="UTM Avo" panose="02040603050506020204" pitchFamily="18" charset="0"/>
                </a:rPr>
                <a:t> </a:t>
              </a:r>
              <a:r>
                <a:rPr lang="en-US" sz="1100" dirty="0" err="1">
                  <a:latin typeface="UTM Avo" panose="02040603050506020204" pitchFamily="18" charset="0"/>
                </a:rPr>
                <a:t>kế</a:t>
              </a:r>
              <a:r>
                <a:rPr lang="en-US" sz="1100" dirty="0">
                  <a:latin typeface="UTM Avo" panose="02040603050506020204" pitchFamily="18" charset="0"/>
                </a:rPr>
                <a:t> Slide.</a:t>
              </a:r>
              <a:endParaRPr lang="vi-VN" sz="1100" dirty="0"/>
            </a:p>
          </p:txBody>
        </p:sp>
        <p:sp>
          <p:nvSpPr>
            <p:cNvPr id="46" name="Hộp Văn bản 45">
              <a:extLst>
                <a:ext uri="{FF2B5EF4-FFF2-40B4-BE49-F238E27FC236}">
                  <a16:creationId xmlns:a16="http://schemas.microsoft.com/office/drawing/2014/main" id="{6BAD39AB-C6A8-A57D-4DDE-C7237912A31B}"/>
                </a:ext>
              </a:extLst>
            </p:cNvPr>
            <p:cNvSpPr txBox="1"/>
            <p:nvPr/>
          </p:nvSpPr>
          <p:spPr>
            <a:xfrm>
              <a:off x="693972" y="5367671"/>
              <a:ext cx="1736652" cy="980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600" b="1" dirty="0">
                  <a:highlight>
                    <a:srgbClr val="DBF0F9"/>
                  </a:highlight>
                  <a:latin typeface="UTM Avo" panose="02040603050506020204" pitchFamily="18" charset="0"/>
                </a:rPr>
                <a:t>Kiên. NT</a:t>
              </a:r>
            </a:p>
            <a:p>
              <a:pPr algn="ctr">
                <a:lnSpc>
                  <a:spcPct val="150000"/>
                </a:lnSpc>
              </a:pPr>
              <a:r>
                <a:rPr lang="en-US" sz="1200" dirty="0">
                  <a:latin typeface="UTM Avo" panose="02040603050506020204" pitchFamily="18" charset="0"/>
                </a:rPr>
                <a:t>20227180</a:t>
              </a:r>
            </a:p>
            <a:p>
              <a:pPr algn="ctr">
                <a:lnSpc>
                  <a:spcPct val="150000"/>
                </a:lnSpc>
              </a:pPr>
              <a:r>
                <a:rPr lang="en-US" sz="1200" dirty="0">
                  <a:latin typeface="UTM Avo" panose="02040603050506020204" pitchFamily="18" charset="0"/>
                </a:rPr>
                <a:t>Hệ </a:t>
              </a:r>
              <a:r>
                <a:rPr lang="en-US" sz="1200" dirty="0" err="1">
                  <a:latin typeface="UTM Avo" panose="02040603050506020204" pitchFamily="18" charset="0"/>
                </a:rPr>
                <a:t>thống</a:t>
              </a:r>
              <a:r>
                <a:rPr lang="en-US" sz="1200" dirty="0">
                  <a:latin typeface="UTM Avo" panose="02040603050506020204" pitchFamily="18" charset="0"/>
                </a:rPr>
                <a:t> TT-01</a:t>
              </a:r>
              <a:endParaRPr lang="vi-VN" sz="1200" dirty="0"/>
            </a:p>
          </p:txBody>
        </p:sp>
      </p:grp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3F25F6B9-EF00-20F3-C056-C599FBF239F1}"/>
              </a:ext>
            </a:extLst>
          </p:cNvPr>
          <p:cNvSpPr txBox="1"/>
          <p:nvPr/>
        </p:nvSpPr>
        <p:spPr>
          <a:xfrm>
            <a:off x="3123421" y="3020637"/>
            <a:ext cx="1809766" cy="887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latin typeface="UTM Avo" panose="02040603050506020204" pitchFamily="18" charset="0"/>
              </a:rPr>
              <a:t>NỘI DUNG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100" dirty="0">
                <a:latin typeface="UTM Avo" panose="02040603050506020204" pitchFamily="18" charset="0"/>
              </a:rPr>
              <a:t>Mô </a:t>
            </a:r>
            <a:r>
              <a:rPr lang="en-US" sz="1100" dirty="0" err="1">
                <a:latin typeface="UTM Avo" panose="02040603050506020204" pitchFamily="18" charset="0"/>
              </a:rPr>
              <a:t>hình</a:t>
            </a:r>
            <a:r>
              <a:rPr lang="en-US" sz="1100" dirty="0">
                <a:latin typeface="UTM Avo" panose="02040603050506020204" pitchFamily="18" charset="0"/>
              </a:rPr>
              <a:t> </a:t>
            </a:r>
            <a:r>
              <a:rPr lang="en-US" sz="1100" dirty="0" err="1">
                <a:latin typeface="UTM Avo" panose="02040603050506020204" pitchFamily="18" charset="0"/>
              </a:rPr>
              <a:t>thực</a:t>
            </a:r>
            <a:r>
              <a:rPr lang="en-US" sz="1100" dirty="0">
                <a:latin typeface="UTM Avo" panose="02040603050506020204" pitchFamily="18" charset="0"/>
              </a:rPr>
              <a:t> </a:t>
            </a:r>
            <a:r>
              <a:rPr lang="en-US" sz="1100" dirty="0" err="1">
                <a:latin typeface="UTM Avo" panose="02040603050506020204" pitchFamily="18" charset="0"/>
              </a:rPr>
              <a:t>thể</a:t>
            </a:r>
            <a:r>
              <a:rPr lang="en-US" sz="1100" dirty="0">
                <a:latin typeface="UTM Avo" panose="02040603050506020204" pitchFamily="18" charset="0"/>
              </a:rPr>
              <a:t> </a:t>
            </a:r>
            <a:r>
              <a:rPr lang="en-US" sz="1100" dirty="0" err="1">
                <a:latin typeface="UTM Avo" panose="02040603050506020204" pitchFamily="18" charset="0"/>
              </a:rPr>
              <a:t>liên</a:t>
            </a:r>
            <a:r>
              <a:rPr lang="en-US" sz="1100" dirty="0">
                <a:latin typeface="UTM Avo" panose="02040603050506020204" pitchFamily="18" charset="0"/>
              </a:rPr>
              <a:t> </a:t>
            </a:r>
            <a:r>
              <a:rPr lang="en-US" sz="1100" dirty="0" err="1">
                <a:latin typeface="UTM Avo" panose="02040603050506020204" pitchFamily="18" charset="0"/>
              </a:rPr>
              <a:t>kết</a:t>
            </a:r>
            <a:r>
              <a:rPr lang="en-US" sz="1100" dirty="0">
                <a:latin typeface="UTM Avo" panose="02040603050506020204" pitchFamily="18" charset="0"/>
              </a:rPr>
              <a:t>.</a:t>
            </a: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C963B2FA-A798-62AF-A10B-58F316AA6563}"/>
              </a:ext>
            </a:extLst>
          </p:cNvPr>
          <p:cNvSpPr txBox="1"/>
          <p:nvPr/>
        </p:nvSpPr>
        <p:spPr>
          <a:xfrm>
            <a:off x="5422474" y="3020637"/>
            <a:ext cx="1524548" cy="1398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latin typeface="UTM Avo" panose="02040603050506020204" pitchFamily="18" charset="0"/>
              </a:rPr>
              <a:t>NỘI DUNG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100" dirty="0" err="1">
                <a:latin typeface="UTM Avo" panose="02040603050506020204" pitchFamily="18" charset="0"/>
              </a:rPr>
              <a:t>Trình</a:t>
            </a:r>
            <a:r>
              <a:rPr lang="en-US" sz="1100" dirty="0">
                <a:latin typeface="UTM Avo" panose="02040603050506020204" pitchFamily="18" charset="0"/>
              </a:rPr>
              <a:t> </a:t>
            </a:r>
            <a:r>
              <a:rPr lang="en-US" sz="1100" dirty="0" err="1">
                <a:latin typeface="UTM Avo" panose="02040603050506020204" pitchFamily="18" charset="0"/>
              </a:rPr>
              <a:t>bày</a:t>
            </a:r>
            <a:r>
              <a:rPr lang="en-US" sz="1100" dirty="0">
                <a:latin typeface="UTM Avo" panose="02040603050506020204" pitchFamily="18" charset="0"/>
              </a:rPr>
              <a:t> </a:t>
            </a:r>
            <a:r>
              <a:rPr lang="en-US" sz="1100" dirty="0" err="1">
                <a:latin typeface="UTM Avo" panose="02040603050506020204" pitchFamily="18" charset="0"/>
              </a:rPr>
              <a:t>bài</a:t>
            </a:r>
            <a:r>
              <a:rPr lang="en-US" sz="1100" dirty="0">
                <a:latin typeface="UTM Avo" panose="02040603050506020204" pitchFamily="18" charset="0"/>
              </a:rPr>
              <a:t> </a:t>
            </a:r>
            <a:r>
              <a:rPr lang="en-US" sz="1100" dirty="0" err="1">
                <a:latin typeface="UTM Avo" panose="02040603050506020204" pitchFamily="18" charset="0"/>
              </a:rPr>
              <a:t>toán</a:t>
            </a:r>
            <a:r>
              <a:rPr lang="en-US" sz="1100" dirty="0">
                <a:latin typeface="UTM Avo" panose="02040603050506020204" pitchFamily="18" charset="0"/>
              </a:rPr>
              <a:t> </a:t>
            </a:r>
            <a:r>
              <a:rPr lang="en-US" sz="1100" dirty="0" err="1">
                <a:latin typeface="UTM Avo" panose="02040603050506020204" pitchFamily="18" charset="0"/>
              </a:rPr>
              <a:t>thực</a:t>
            </a:r>
            <a:r>
              <a:rPr lang="en-US" sz="1100" dirty="0">
                <a:latin typeface="UTM Avo" panose="02040603050506020204" pitchFamily="18" charset="0"/>
              </a:rPr>
              <a:t> </a:t>
            </a:r>
            <a:r>
              <a:rPr lang="en-US" sz="1100" dirty="0" err="1">
                <a:latin typeface="UTM Avo" panose="02040603050506020204" pitchFamily="18" charset="0"/>
              </a:rPr>
              <a:t>tiễn</a:t>
            </a:r>
            <a:r>
              <a:rPr lang="en-US" sz="1100" dirty="0">
                <a:latin typeface="UTM Avo" panose="02040603050506020204" pitchFamily="18" charset="0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100" dirty="0" err="1">
                <a:latin typeface="UTM Avo" panose="02040603050506020204" pitchFamily="18" charset="0"/>
              </a:rPr>
              <a:t>Nhập</a:t>
            </a:r>
            <a:r>
              <a:rPr lang="en-US" sz="1100" dirty="0">
                <a:latin typeface="UTM Avo" panose="02040603050506020204" pitchFamily="18" charset="0"/>
              </a:rPr>
              <a:t> </a:t>
            </a:r>
            <a:r>
              <a:rPr lang="en-US" sz="1100" dirty="0" err="1">
                <a:latin typeface="UTM Avo" panose="02040603050506020204" pitchFamily="18" charset="0"/>
              </a:rPr>
              <a:t>dữ</a:t>
            </a:r>
            <a:r>
              <a:rPr lang="en-US" sz="1100" dirty="0">
                <a:latin typeface="UTM Avo" panose="02040603050506020204" pitchFamily="18" charset="0"/>
              </a:rPr>
              <a:t> </a:t>
            </a:r>
            <a:r>
              <a:rPr lang="en-US" sz="1100" dirty="0" err="1">
                <a:latin typeface="UTM Avo" panose="02040603050506020204" pitchFamily="18" charset="0"/>
              </a:rPr>
              <a:t>liệu</a:t>
            </a:r>
            <a:r>
              <a:rPr lang="en-US" sz="1100" dirty="0">
                <a:latin typeface="UTM Avo" panose="02040603050506020204" pitchFamily="18" charset="0"/>
              </a:rPr>
              <a:t> </a:t>
            </a:r>
            <a:r>
              <a:rPr lang="en-US" sz="1100" dirty="0" err="1">
                <a:latin typeface="UTM Avo" panose="02040603050506020204" pitchFamily="18" charset="0"/>
              </a:rPr>
              <a:t>bảng</a:t>
            </a:r>
            <a:r>
              <a:rPr lang="en-US" sz="1100" dirty="0">
                <a:latin typeface="UTM Avo" panose="02040603050506020204" pitchFamily="18" charset="0"/>
              </a:rPr>
              <a:t> (</a:t>
            </a:r>
            <a:r>
              <a:rPr lang="en-US" sz="1100" dirty="0" err="1">
                <a:latin typeface="UTM Avo" panose="02040603050506020204" pitchFamily="18" charset="0"/>
              </a:rPr>
              <a:t>Phụ</a:t>
            </a:r>
            <a:r>
              <a:rPr lang="en-US" sz="1100" dirty="0">
                <a:latin typeface="UTM Avo" panose="02040603050506020204" pitchFamily="18" charset="0"/>
              </a:rPr>
              <a:t>).</a:t>
            </a:r>
            <a:endParaRPr lang="vi-VN" sz="1100" dirty="0"/>
          </a:p>
        </p:txBody>
      </p:sp>
      <p:sp>
        <p:nvSpPr>
          <p:cNvPr id="28" name="Hộp Văn bản 27">
            <a:extLst>
              <a:ext uri="{FF2B5EF4-FFF2-40B4-BE49-F238E27FC236}">
                <a16:creationId xmlns:a16="http://schemas.microsoft.com/office/drawing/2014/main" id="{5EB1D022-C4DA-1256-CD54-3BA4ED0E661E}"/>
              </a:ext>
            </a:extLst>
          </p:cNvPr>
          <p:cNvSpPr txBox="1"/>
          <p:nvPr/>
        </p:nvSpPr>
        <p:spPr>
          <a:xfrm>
            <a:off x="7559812" y="3020637"/>
            <a:ext cx="1998074" cy="1649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latin typeface="UTM Avo" panose="02040603050506020204" pitchFamily="18" charset="0"/>
              </a:rPr>
              <a:t>NỘI DUNG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100" dirty="0" err="1">
                <a:latin typeface="UTM Avo" panose="02040603050506020204" pitchFamily="18" charset="0"/>
              </a:rPr>
              <a:t>Ánh</a:t>
            </a:r>
            <a:r>
              <a:rPr lang="en-US" sz="1100" dirty="0">
                <a:latin typeface="UTM Avo" panose="02040603050506020204" pitchFamily="18" charset="0"/>
              </a:rPr>
              <a:t> </a:t>
            </a:r>
            <a:r>
              <a:rPr lang="en-US" sz="1100" dirty="0" err="1">
                <a:latin typeface="UTM Avo" panose="02040603050506020204" pitchFamily="18" charset="0"/>
              </a:rPr>
              <a:t>xạ</a:t>
            </a:r>
            <a:r>
              <a:rPr lang="en-US" sz="1100" dirty="0">
                <a:latin typeface="UTM Avo" panose="02040603050506020204" pitchFamily="18" charset="0"/>
              </a:rPr>
              <a:t> mô </a:t>
            </a:r>
            <a:r>
              <a:rPr lang="en-US" sz="1100" dirty="0" err="1">
                <a:latin typeface="UTM Avo" panose="02040603050506020204" pitchFamily="18" charset="0"/>
              </a:rPr>
              <a:t>hình</a:t>
            </a:r>
            <a:r>
              <a:rPr lang="en-US" sz="1100" dirty="0">
                <a:latin typeface="UTM Avo" panose="02040603050506020204" pitchFamily="18" charset="0"/>
              </a:rPr>
              <a:t> </a:t>
            </a:r>
            <a:r>
              <a:rPr lang="en-US" sz="1100" dirty="0" err="1">
                <a:latin typeface="UTM Avo" panose="02040603050506020204" pitchFamily="18" charset="0"/>
              </a:rPr>
              <a:t>thực</a:t>
            </a:r>
            <a:r>
              <a:rPr lang="en-US" sz="1100" dirty="0">
                <a:latin typeface="UTM Avo" panose="02040603050506020204" pitchFamily="18" charset="0"/>
              </a:rPr>
              <a:t> </a:t>
            </a:r>
            <a:r>
              <a:rPr lang="en-US" sz="1100" dirty="0" err="1">
                <a:latin typeface="UTM Avo" panose="02040603050506020204" pitchFamily="18" charset="0"/>
              </a:rPr>
              <a:t>thể</a:t>
            </a:r>
            <a:r>
              <a:rPr lang="en-US" sz="1100" dirty="0">
                <a:latin typeface="UTM Avo" panose="02040603050506020204" pitchFamily="18" charset="0"/>
              </a:rPr>
              <a:t> </a:t>
            </a:r>
            <a:r>
              <a:rPr lang="en-US" sz="1100" dirty="0" err="1">
                <a:latin typeface="UTM Avo" panose="02040603050506020204" pitchFamily="18" charset="0"/>
              </a:rPr>
              <a:t>liên</a:t>
            </a:r>
            <a:r>
              <a:rPr lang="en-US" sz="1100" dirty="0">
                <a:latin typeface="UTM Avo" panose="02040603050506020204" pitchFamily="18" charset="0"/>
              </a:rPr>
              <a:t> </a:t>
            </a:r>
            <a:r>
              <a:rPr lang="en-US" sz="1100" dirty="0" err="1">
                <a:latin typeface="UTM Avo" panose="02040603050506020204" pitchFamily="18" charset="0"/>
              </a:rPr>
              <a:t>kết</a:t>
            </a:r>
            <a:r>
              <a:rPr lang="en-US" sz="1100" dirty="0">
                <a:latin typeface="UTM Avo" panose="02040603050506020204" pitchFamily="18" charset="0"/>
              </a:rPr>
              <a:t> sang mô </a:t>
            </a:r>
            <a:r>
              <a:rPr lang="en-US" sz="1100" dirty="0" err="1">
                <a:latin typeface="UTM Avo" panose="02040603050506020204" pitchFamily="18" charset="0"/>
              </a:rPr>
              <a:t>hình</a:t>
            </a:r>
            <a:r>
              <a:rPr lang="en-US" sz="1100" dirty="0">
                <a:latin typeface="UTM Avo" panose="02040603050506020204" pitchFamily="18" charset="0"/>
              </a:rPr>
              <a:t> </a:t>
            </a:r>
            <a:r>
              <a:rPr lang="en-US" sz="1100" dirty="0" err="1">
                <a:latin typeface="UTM Avo" panose="02040603050506020204" pitchFamily="18" charset="0"/>
              </a:rPr>
              <a:t>dữ</a:t>
            </a:r>
            <a:r>
              <a:rPr lang="en-US" sz="1100" dirty="0">
                <a:latin typeface="UTM Avo" panose="02040603050506020204" pitchFamily="18" charset="0"/>
              </a:rPr>
              <a:t> </a:t>
            </a:r>
            <a:r>
              <a:rPr lang="en-US" sz="1100" dirty="0" err="1">
                <a:latin typeface="UTM Avo" panose="02040603050506020204" pitchFamily="18" charset="0"/>
              </a:rPr>
              <a:t>liệu</a:t>
            </a:r>
            <a:r>
              <a:rPr lang="en-US" sz="1100" dirty="0">
                <a:latin typeface="UTM Avo" panose="02040603050506020204" pitchFamily="18" charset="0"/>
              </a:rPr>
              <a:t> </a:t>
            </a:r>
            <a:r>
              <a:rPr lang="en-US" sz="1100" dirty="0" err="1">
                <a:latin typeface="UTM Avo" panose="02040603050506020204" pitchFamily="18" charset="0"/>
              </a:rPr>
              <a:t>quan</a:t>
            </a:r>
            <a:r>
              <a:rPr lang="en-US" sz="1100" dirty="0">
                <a:latin typeface="UTM Avo" panose="02040603050506020204" pitchFamily="18" charset="0"/>
              </a:rPr>
              <a:t> </a:t>
            </a:r>
            <a:r>
              <a:rPr lang="en-US" sz="1100" dirty="0" err="1">
                <a:latin typeface="UTM Avo" panose="02040603050506020204" pitchFamily="18" charset="0"/>
              </a:rPr>
              <a:t>hệ</a:t>
            </a:r>
            <a:r>
              <a:rPr lang="en-US" sz="1100" dirty="0">
                <a:latin typeface="UTM Avo" panose="02040603050506020204" pitchFamily="18" charset="0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vi-VN" sz="1100" dirty="0">
                <a:latin typeface="UTM Avo" panose="02040603050506020204" pitchFamily="18" charset="0"/>
              </a:rPr>
              <a:t>Tạo lập bảng bằng SQL</a:t>
            </a:r>
            <a:r>
              <a:rPr lang="en-US" sz="1100" dirty="0">
                <a:latin typeface="UTM Avo" panose="02040603050506020204" pitchFamily="18" charset="0"/>
              </a:rPr>
              <a:t>, v</a:t>
            </a:r>
            <a:r>
              <a:rPr lang="vi-VN" sz="1100" dirty="0">
                <a:latin typeface="UTM Avo" panose="02040603050506020204" pitchFamily="18" charset="0"/>
              </a:rPr>
              <a:t>ẽ sơ đồ </a:t>
            </a:r>
            <a:r>
              <a:rPr lang="vi-VN" sz="1100" dirty="0" err="1">
                <a:latin typeface="UTM Avo" panose="02040603050506020204" pitchFamily="18" charset="0"/>
              </a:rPr>
              <a:t>Diagram</a:t>
            </a:r>
            <a:r>
              <a:rPr lang="vi-VN" sz="1100" dirty="0">
                <a:latin typeface="UTM Avo" panose="02040603050506020204" pitchFamily="18" charset="0"/>
              </a:rPr>
              <a:t>.</a:t>
            </a:r>
            <a:endParaRPr lang="en-US" sz="1100" dirty="0">
              <a:latin typeface="UTM Avo" panose="02040603050506020204" pitchFamily="18" charset="0"/>
            </a:endParaRPr>
          </a:p>
        </p:txBody>
      </p:sp>
      <p:sp>
        <p:nvSpPr>
          <p:cNvPr id="36" name="Hộp Văn bản 35">
            <a:extLst>
              <a:ext uri="{FF2B5EF4-FFF2-40B4-BE49-F238E27FC236}">
                <a16:creationId xmlns:a16="http://schemas.microsoft.com/office/drawing/2014/main" id="{24623624-86CE-66F5-7653-477E664A07CA}"/>
              </a:ext>
            </a:extLst>
          </p:cNvPr>
          <p:cNvSpPr txBox="1"/>
          <p:nvPr/>
        </p:nvSpPr>
        <p:spPr>
          <a:xfrm>
            <a:off x="9942088" y="3020637"/>
            <a:ext cx="1524548" cy="891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latin typeface="UTM Avo" panose="02040603050506020204" pitchFamily="18" charset="0"/>
              </a:rPr>
              <a:t>NỘI DUNG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100" dirty="0" err="1">
                <a:latin typeface="UTM Avo" panose="02040603050506020204" pitchFamily="18" charset="0"/>
              </a:rPr>
              <a:t>Vẽ</a:t>
            </a:r>
            <a:r>
              <a:rPr lang="en-US" sz="1100" dirty="0">
                <a:latin typeface="UTM Avo" panose="02040603050506020204" pitchFamily="18" charset="0"/>
              </a:rPr>
              <a:t> </a:t>
            </a:r>
            <a:r>
              <a:rPr lang="en-US" sz="1100" dirty="0" err="1">
                <a:latin typeface="UTM Avo" panose="02040603050506020204" pitchFamily="18" charset="0"/>
              </a:rPr>
              <a:t>sơ</a:t>
            </a:r>
            <a:r>
              <a:rPr lang="en-US" sz="1100" dirty="0">
                <a:latin typeface="UTM Avo" panose="02040603050506020204" pitchFamily="18" charset="0"/>
              </a:rPr>
              <a:t> </a:t>
            </a:r>
            <a:r>
              <a:rPr lang="en-US" sz="1100" dirty="0" err="1">
                <a:latin typeface="UTM Avo" panose="02040603050506020204" pitchFamily="18" charset="0"/>
              </a:rPr>
              <a:t>đồ</a:t>
            </a:r>
            <a:r>
              <a:rPr lang="en-US" sz="1100" dirty="0">
                <a:latin typeface="UTM Avo" panose="02040603050506020204" pitchFamily="18" charset="0"/>
              </a:rPr>
              <a:t> </a:t>
            </a:r>
            <a:r>
              <a:rPr lang="en-US" sz="1100" dirty="0" err="1">
                <a:latin typeface="UTM Avo" panose="02040603050506020204" pitchFamily="18" charset="0"/>
              </a:rPr>
              <a:t>phân</a:t>
            </a:r>
            <a:r>
              <a:rPr lang="en-US" sz="1100" dirty="0">
                <a:latin typeface="UTM Avo" panose="02040603050506020204" pitchFamily="18" charset="0"/>
              </a:rPr>
              <a:t> </a:t>
            </a:r>
            <a:r>
              <a:rPr lang="en-US" sz="1100" dirty="0" err="1">
                <a:latin typeface="UTM Avo" panose="02040603050506020204" pitchFamily="18" charset="0"/>
              </a:rPr>
              <a:t>rã</a:t>
            </a:r>
            <a:r>
              <a:rPr lang="en-US" sz="1100" dirty="0">
                <a:latin typeface="UTM Avo" panose="02040603050506020204" pitchFamily="18" charset="0"/>
              </a:rPr>
              <a:t> </a:t>
            </a:r>
            <a:r>
              <a:rPr lang="en-US" sz="1100" dirty="0" err="1">
                <a:latin typeface="UTM Avo" panose="02040603050506020204" pitchFamily="18" charset="0"/>
              </a:rPr>
              <a:t>chức</a:t>
            </a:r>
            <a:r>
              <a:rPr lang="en-US" sz="1100" dirty="0">
                <a:latin typeface="UTM Avo" panose="02040603050506020204" pitchFamily="18" charset="0"/>
              </a:rPr>
              <a:t> </a:t>
            </a:r>
            <a:r>
              <a:rPr lang="en-US" sz="1100" dirty="0" err="1">
                <a:latin typeface="UTM Avo" panose="02040603050506020204" pitchFamily="18" charset="0"/>
              </a:rPr>
              <a:t>năng</a:t>
            </a:r>
            <a:r>
              <a:rPr lang="en-US" sz="1100" dirty="0">
                <a:latin typeface="UTM Avo" panose="02040603050506020204" pitchFamily="18" charset="0"/>
              </a:rPr>
              <a:t>.</a:t>
            </a:r>
            <a:endParaRPr lang="vi-VN" sz="1100" dirty="0"/>
          </a:p>
        </p:txBody>
      </p:sp>
      <p:grpSp>
        <p:nvGrpSpPr>
          <p:cNvPr id="18" name="Nhóm 17">
            <a:extLst>
              <a:ext uri="{FF2B5EF4-FFF2-40B4-BE49-F238E27FC236}">
                <a16:creationId xmlns:a16="http://schemas.microsoft.com/office/drawing/2014/main" id="{093AFBC3-A0E3-C559-7E0D-E5622317814B}"/>
              </a:ext>
            </a:extLst>
          </p:cNvPr>
          <p:cNvGrpSpPr/>
          <p:nvPr/>
        </p:nvGrpSpPr>
        <p:grpSpPr>
          <a:xfrm>
            <a:off x="2988761" y="2934643"/>
            <a:ext cx="2000394" cy="3566160"/>
            <a:chOff x="2196352" y="2934643"/>
            <a:chExt cx="1765265" cy="3566160"/>
          </a:xfrm>
        </p:grpSpPr>
        <p:sp>
          <p:nvSpPr>
            <p:cNvPr id="21" name="Hình chữ nhật: Góc Tròn 20">
              <a:extLst>
                <a:ext uri="{FF2B5EF4-FFF2-40B4-BE49-F238E27FC236}">
                  <a16:creationId xmlns:a16="http://schemas.microsoft.com/office/drawing/2014/main" id="{FA3BCE61-7B85-B8FC-9440-97D84AD69F56}"/>
                </a:ext>
              </a:extLst>
            </p:cNvPr>
            <p:cNvSpPr/>
            <p:nvPr/>
          </p:nvSpPr>
          <p:spPr>
            <a:xfrm>
              <a:off x="2266307" y="2934643"/>
              <a:ext cx="1645920" cy="3566160"/>
            </a:xfrm>
            <a:custGeom>
              <a:avLst/>
              <a:gdLst>
                <a:gd name="connsiteX0" fmla="*/ 0 w 1645920"/>
                <a:gd name="connsiteY0" fmla="*/ 274325 h 3566160"/>
                <a:gd name="connsiteX1" fmla="*/ 274325 w 1645920"/>
                <a:gd name="connsiteY1" fmla="*/ 0 h 3566160"/>
                <a:gd name="connsiteX2" fmla="*/ 801015 w 1645920"/>
                <a:gd name="connsiteY2" fmla="*/ 0 h 3566160"/>
                <a:gd name="connsiteX3" fmla="*/ 1371595 w 1645920"/>
                <a:gd name="connsiteY3" fmla="*/ 0 h 3566160"/>
                <a:gd name="connsiteX4" fmla="*/ 1645920 w 1645920"/>
                <a:gd name="connsiteY4" fmla="*/ 274325 h 3566160"/>
                <a:gd name="connsiteX5" fmla="*/ 1645920 w 1645920"/>
                <a:gd name="connsiteY5" fmla="*/ 817477 h 3566160"/>
                <a:gd name="connsiteX6" fmla="*/ 1645920 w 1645920"/>
                <a:gd name="connsiteY6" fmla="*/ 1420979 h 3566160"/>
                <a:gd name="connsiteX7" fmla="*/ 1645920 w 1645920"/>
                <a:gd name="connsiteY7" fmla="*/ 1933956 h 3566160"/>
                <a:gd name="connsiteX8" fmla="*/ 1645920 w 1645920"/>
                <a:gd name="connsiteY8" fmla="*/ 2477107 h 3566160"/>
                <a:gd name="connsiteX9" fmla="*/ 1645920 w 1645920"/>
                <a:gd name="connsiteY9" fmla="*/ 3291835 h 3566160"/>
                <a:gd name="connsiteX10" fmla="*/ 1371595 w 1645920"/>
                <a:gd name="connsiteY10" fmla="*/ 3566160 h 3566160"/>
                <a:gd name="connsiteX11" fmla="*/ 801015 w 1645920"/>
                <a:gd name="connsiteY11" fmla="*/ 3566160 h 3566160"/>
                <a:gd name="connsiteX12" fmla="*/ 274325 w 1645920"/>
                <a:gd name="connsiteY12" fmla="*/ 3566160 h 3566160"/>
                <a:gd name="connsiteX13" fmla="*/ 0 w 1645920"/>
                <a:gd name="connsiteY13" fmla="*/ 3291835 h 3566160"/>
                <a:gd name="connsiteX14" fmla="*/ 0 w 1645920"/>
                <a:gd name="connsiteY14" fmla="*/ 2658158 h 3566160"/>
                <a:gd name="connsiteX15" fmla="*/ 0 w 1645920"/>
                <a:gd name="connsiteY15" fmla="*/ 2115006 h 3566160"/>
                <a:gd name="connsiteX16" fmla="*/ 0 w 1645920"/>
                <a:gd name="connsiteY16" fmla="*/ 1541679 h 3566160"/>
                <a:gd name="connsiteX17" fmla="*/ 0 w 1645920"/>
                <a:gd name="connsiteY17" fmla="*/ 968352 h 3566160"/>
                <a:gd name="connsiteX18" fmla="*/ 0 w 1645920"/>
                <a:gd name="connsiteY18" fmla="*/ 274325 h 3566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0" h="3566160" extrusionOk="0">
                  <a:moveTo>
                    <a:pt x="0" y="274325"/>
                  </a:moveTo>
                  <a:cubicBezTo>
                    <a:pt x="-16442" y="127360"/>
                    <a:pt x="90224" y="15809"/>
                    <a:pt x="274325" y="0"/>
                  </a:cubicBezTo>
                  <a:cubicBezTo>
                    <a:pt x="450579" y="25728"/>
                    <a:pt x="631813" y="-9707"/>
                    <a:pt x="801015" y="0"/>
                  </a:cubicBezTo>
                  <a:cubicBezTo>
                    <a:pt x="970217" y="9707"/>
                    <a:pt x="1177282" y="-17261"/>
                    <a:pt x="1371595" y="0"/>
                  </a:cubicBezTo>
                  <a:cubicBezTo>
                    <a:pt x="1506179" y="-9660"/>
                    <a:pt x="1616548" y="126465"/>
                    <a:pt x="1645920" y="274325"/>
                  </a:cubicBezTo>
                  <a:cubicBezTo>
                    <a:pt x="1670159" y="440061"/>
                    <a:pt x="1631798" y="559601"/>
                    <a:pt x="1645920" y="817477"/>
                  </a:cubicBezTo>
                  <a:cubicBezTo>
                    <a:pt x="1660042" y="1075353"/>
                    <a:pt x="1663821" y="1230170"/>
                    <a:pt x="1645920" y="1420979"/>
                  </a:cubicBezTo>
                  <a:cubicBezTo>
                    <a:pt x="1628019" y="1611788"/>
                    <a:pt x="1650234" y="1734241"/>
                    <a:pt x="1645920" y="1933956"/>
                  </a:cubicBezTo>
                  <a:cubicBezTo>
                    <a:pt x="1641606" y="2133671"/>
                    <a:pt x="1653209" y="2361085"/>
                    <a:pt x="1645920" y="2477107"/>
                  </a:cubicBezTo>
                  <a:cubicBezTo>
                    <a:pt x="1638631" y="2593129"/>
                    <a:pt x="1611649" y="2987209"/>
                    <a:pt x="1645920" y="3291835"/>
                  </a:cubicBezTo>
                  <a:cubicBezTo>
                    <a:pt x="1628366" y="3423743"/>
                    <a:pt x="1509688" y="3537066"/>
                    <a:pt x="1371595" y="3566160"/>
                  </a:cubicBezTo>
                  <a:cubicBezTo>
                    <a:pt x="1232978" y="3581196"/>
                    <a:pt x="1071244" y="3545983"/>
                    <a:pt x="801015" y="3566160"/>
                  </a:cubicBezTo>
                  <a:cubicBezTo>
                    <a:pt x="530786" y="3586337"/>
                    <a:pt x="530191" y="3552920"/>
                    <a:pt x="274325" y="3566160"/>
                  </a:cubicBezTo>
                  <a:cubicBezTo>
                    <a:pt x="104658" y="3549322"/>
                    <a:pt x="-12660" y="3444316"/>
                    <a:pt x="0" y="3291835"/>
                  </a:cubicBezTo>
                  <a:cubicBezTo>
                    <a:pt x="18090" y="3069868"/>
                    <a:pt x="7050" y="2795895"/>
                    <a:pt x="0" y="2658158"/>
                  </a:cubicBezTo>
                  <a:cubicBezTo>
                    <a:pt x="-7050" y="2520421"/>
                    <a:pt x="-12569" y="2295094"/>
                    <a:pt x="0" y="2115006"/>
                  </a:cubicBezTo>
                  <a:cubicBezTo>
                    <a:pt x="12569" y="1934918"/>
                    <a:pt x="5604" y="1768098"/>
                    <a:pt x="0" y="1541679"/>
                  </a:cubicBezTo>
                  <a:cubicBezTo>
                    <a:pt x="-5604" y="1315260"/>
                    <a:pt x="-20691" y="1232104"/>
                    <a:pt x="0" y="968352"/>
                  </a:cubicBezTo>
                  <a:cubicBezTo>
                    <a:pt x="20691" y="704600"/>
                    <a:pt x="11899" y="543180"/>
                    <a:pt x="0" y="274325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965685294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7" name="Hộp Văn bản 46">
              <a:extLst>
                <a:ext uri="{FF2B5EF4-FFF2-40B4-BE49-F238E27FC236}">
                  <a16:creationId xmlns:a16="http://schemas.microsoft.com/office/drawing/2014/main" id="{5AF4CD2F-DA6F-698A-5629-A284E8D9C468}"/>
                </a:ext>
              </a:extLst>
            </p:cNvPr>
            <p:cNvSpPr txBox="1"/>
            <p:nvPr/>
          </p:nvSpPr>
          <p:spPr>
            <a:xfrm>
              <a:off x="2196352" y="5367671"/>
              <a:ext cx="1765265" cy="980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600" b="1" dirty="0">
                  <a:highlight>
                    <a:srgbClr val="DBF0F9"/>
                  </a:highlight>
                  <a:latin typeface="UTM Avo" panose="02040603050506020204" pitchFamily="18" charset="0"/>
                </a:rPr>
                <a:t>Kiên .LNT</a:t>
              </a:r>
            </a:p>
            <a:p>
              <a:pPr algn="ctr">
                <a:lnSpc>
                  <a:spcPct val="150000"/>
                </a:lnSpc>
              </a:pPr>
              <a:r>
                <a:rPr lang="en-US" sz="1200" dirty="0">
                  <a:latin typeface="UTM Avo" panose="02040603050506020204" pitchFamily="18" charset="0"/>
                </a:rPr>
                <a:t>20227236</a:t>
              </a:r>
            </a:p>
            <a:p>
              <a:pPr algn="ctr">
                <a:lnSpc>
                  <a:spcPct val="150000"/>
                </a:lnSpc>
              </a:pPr>
              <a:r>
                <a:rPr lang="en-US" sz="1200" dirty="0">
                  <a:latin typeface="UTM Avo" panose="02040603050506020204" pitchFamily="18" charset="0"/>
                </a:rPr>
                <a:t>Hệ </a:t>
              </a:r>
              <a:r>
                <a:rPr lang="en-US" sz="1200" dirty="0" err="1">
                  <a:latin typeface="UTM Avo" panose="02040603050506020204" pitchFamily="18" charset="0"/>
                </a:rPr>
                <a:t>thống</a:t>
              </a:r>
              <a:r>
                <a:rPr lang="en-US" sz="1200" dirty="0">
                  <a:latin typeface="UTM Avo" panose="02040603050506020204" pitchFamily="18" charset="0"/>
                </a:rPr>
                <a:t> TT-02</a:t>
              </a:r>
              <a:endParaRPr lang="vi-VN" sz="1200" dirty="0"/>
            </a:p>
          </p:txBody>
        </p:sp>
      </p:grpSp>
      <p:grpSp>
        <p:nvGrpSpPr>
          <p:cNvPr id="2" name="Nhóm 1">
            <a:extLst>
              <a:ext uri="{FF2B5EF4-FFF2-40B4-BE49-F238E27FC236}">
                <a16:creationId xmlns:a16="http://schemas.microsoft.com/office/drawing/2014/main" id="{2C4E7E9F-B448-781A-135E-313194EBB50B}"/>
              </a:ext>
            </a:extLst>
          </p:cNvPr>
          <p:cNvGrpSpPr/>
          <p:nvPr/>
        </p:nvGrpSpPr>
        <p:grpSpPr>
          <a:xfrm>
            <a:off x="9859550" y="2934643"/>
            <a:ext cx="1667772" cy="3566160"/>
            <a:chOff x="8269490" y="2934643"/>
            <a:chExt cx="1667772" cy="3566160"/>
          </a:xfrm>
        </p:grpSpPr>
        <p:sp>
          <p:nvSpPr>
            <p:cNvPr id="24" name="Hình chữ nhật: Góc Tròn 23">
              <a:extLst>
                <a:ext uri="{FF2B5EF4-FFF2-40B4-BE49-F238E27FC236}">
                  <a16:creationId xmlns:a16="http://schemas.microsoft.com/office/drawing/2014/main" id="{4BDD7E4D-8B0F-39E2-4223-64013F8CAEA3}"/>
                </a:ext>
              </a:extLst>
            </p:cNvPr>
            <p:cNvSpPr/>
            <p:nvPr/>
          </p:nvSpPr>
          <p:spPr>
            <a:xfrm>
              <a:off x="8291342" y="2934643"/>
              <a:ext cx="1645920" cy="3566160"/>
            </a:xfrm>
            <a:custGeom>
              <a:avLst/>
              <a:gdLst>
                <a:gd name="connsiteX0" fmla="*/ 0 w 1645920"/>
                <a:gd name="connsiteY0" fmla="*/ 274325 h 3566160"/>
                <a:gd name="connsiteX1" fmla="*/ 274325 w 1645920"/>
                <a:gd name="connsiteY1" fmla="*/ 0 h 3566160"/>
                <a:gd name="connsiteX2" fmla="*/ 790042 w 1645920"/>
                <a:gd name="connsiteY2" fmla="*/ 0 h 3566160"/>
                <a:gd name="connsiteX3" fmla="*/ 1371595 w 1645920"/>
                <a:gd name="connsiteY3" fmla="*/ 0 h 3566160"/>
                <a:gd name="connsiteX4" fmla="*/ 1645920 w 1645920"/>
                <a:gd name="connsiteY4" fmla="*/ 274325 h 3566160"/>
                <a:gd name="connsiteX5" fmla="*/ 1645920 w 1645920"/>
                <a:gd name="connsiteY5" fmla="*/ 787302 h 3566160"/>
                <a:gd name="connsiteX6" fmla="*/ 1645920 w 1645920"/>
                <a:gd name="connsiteY6" fmla="*/ 1300278 h 3566160"/>
                <a:gd name="connsiteX7" fmla="*/ 1645920 w 1645920"/>
                <a:gd name="connsiteY7" fmla="*/ 1933956 h 3566160"/>
                <a:gd name="connsiteX8" fmla="*/ 1645920 w 1645920"/>
                <a:gd name="connsiteY8" fmla="*/ 2567633 h 3566160"/>
                <a:gd name="connsiteX9" fmla="*/ 1645920 w 1645920"/>
                <a:gd name="connsiteY9" fmla="*/ 3291835 h 3566160"/>
                <a:gd name="connsiteX10" fmla="*/ 1371595 w 1645920"/>
                <a:gd name="connsiteY10" fmla="*/ 3566160 h 3566160"/>
                <a:gd name="connsiteX11" fmla="*/ 833933 w 1645920"/>
                <a:gd name="connsiteY11" fmla="*/ 3566160 h 3566160"/>
                <a:gd name="connsiteX12" fmla="*/ 274325 w 1645920"/>
                <a:gd name="connsiteY12" fmla="*/ 3566160 h 3566160"/>
                <a:gd name="connsiteX13" fmla="*/ 0 w 1645920"/>
                <a:gd name="connsiteY13" fmla="*/ 3291835 h 3566160"/>
                <a:gd name="connsiteX14" fmla="*/ 0 w 1645920"/>
                <a:gd name="connsiteY14" fmla="*/ 2658158 h 3566160"/>
                <a:gd name="connsiteX15" fmla="*/ 0 w 1645920"/>
                <a:gd name="connsiteY15" fmla="*/ 2024481 h 3566160"/>
                <a:gd name="connsiteX16" fmla="*/ 0 w 1645920"/>
                <a:gd name="connsiteY16" fmla="*/ 1390804 h 3566160"/>
                <a:gd name="connsiteX17" fmla="*/ 0 w 1645920"/>
                <a:gd name="connsiteY17" fmla="*/ 877827 h 3566160"/>
                <a:gd name="connsiteX18" fmla="*/ 0 w 1645920"/>
                <a:gd name="connsiteY18" fmla="*/ 274325 h 3566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0" h="3566160" extrusionOk="0">
                  <a:moveTo>
                    <a:pt x="0" y="274325"/>
                  </a:moveTo>
                  <a:cubicBezTo>
                    <a:pt x="-2739" y="153152"/>
                    <a:pt x="117732" y="1144"/>
                    <a:pt x="274325" y="0"/>
                  </a:cubicBezTo>
                  <a:cubicBezTo>
                    <a:pt x="530373" y="-8026"/>
                    <a:pt x="675030" y="6305"/>
                    <a:pt x="790042" y="0"/>
                  </a:cubicBezTo>
                  <a:cubicBezTo>
                    <a:pt x="905054" y="-6305"/>
                    <a:pt x="1245804" y="6426"/>
                    <a:pt x="1371595" y="0"/>
                  </a:cubicBezTo>
                  <a:cubicBezTo>
                    <a:pt x="1486269" y="-5631"/>
                    <a:pt x="1635284" y="120819"/>
                    <a:pt x="1645920" y="274325"/>
                  </a:cubicBezTo>
                  <a:cubicBezTo>
                    <a:pt x="1654165" y="448430"/>
                    <a:pt x="1631008" y="673303"/>
                    <a:pt x="1645920" y="787302"/>
                  </a:cubicBezTo>
                  <a:cubicBezTo>
                    <a:pt x="1660832" y="901301"/>
                    <a:pt x="1655888" y="1163329"/>
                    <a:pt x="1645920" y="1300278"/>
                  </a:cubicBezTo>
                  <a:cubicBezTo>
                    <a:pt x="1635952" y="1437227"/>
                    <a:pt x="1639246" y="1696852"/>
                    <a:pt x="1645920" y="1933956"/>
                  </a:cubicBezTo>
                  <a:cubicBezTo>
                    <a:pt x="1652594" y="2171060"/>
                    <a:pt x="1620434" y="2377229"/>
                    <a:pt x="1645920" y="2567633"/>
                  </a:cubicBezTo>
                  <a:cubicBezTo>
                    <a:pt x="1671406" y="2758037"/>
                    <a:pt x="1653119" y="2932506"/>
                    <a:pt x="1645920" y="3291835"/>
                  </a:cubicBezTo>
                  <a:cubicBezTo>
                    <a:pt x="1628200" y="3450603"/>
                    <a:pt x="1529250" y="3592670"/>
                    <a:pt x="1371595" y="3566160"/>
                  </a:cubicBezTo>
                  <a:cubicBezTo>
                    <a:pt x="1223401" y="3559620"/>
                    <a:pt x="1076044" y="3573311"/>
                    <a:pt x="833933" y="3566160"/>
                  </a:cubicBezTo>
                  <a:cubicBezTo>
                    <a:pt x="591822" y="3559009"/>
                    <a:pt x="446827" y="3592761"/>
                    <a:pt x="274325" y="3566160"/>
                  </a:cubicBezTo>
                  <a:cubicBezTo>
                    <a:pt x="153288" y="3584484"/>
                    <a:pt x="-29235" y="3455073"/>
                    <a:pt x="0" y="3291835"/>
                  </a:cubicBezTo>
                  <a:cubicBezTo>
                    <a:pt x="6751" y="2977148"/>
                    <a:pt x="-9702" y="2931503"/>
                    <a:pt x="0" y="2658158"/>
                  </a:cubicBezTo>
                  <a:cubicBezTo>
                    <a:pt x="9702" y="2384813"/>
                    <a:pt x="-3562" y="2205184"/>
                    <a:pt x="0" y="2024481"/>
                  </a:cubicBezTo>
                  <a:cubicBezTo>
                    <a:pt x="3562" y="1843778"/>
                    <a:pt x="11423" y="1668480"/>
                    <a:pt x="0" y="1390804"/>
                  </a:cubicBezTo>
                  <a:cubicBezTo>
                    <a:pt x="-11423" y="1113128"/>
                    <a:pt x="9163" y="1118895"/>
                    <a:pt x="0" y="877827"/>
                  </a:cubicBezTo>
                  <a:cubicBezTo>
                    <a:pt x="-9163" y="636759"/>
                    <a:pt x="9021" y="451769"/>
                    <a:pt x="0" y="274325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4155859974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0" name="Hộp Văn bản 49">
              <a:extLst>
                <a:ext uri="{FF2B5EF4-FFF2-40B4-BE49-F238E27FC236}">
                  <a16:creationId xmlns:a16="http://schemas.microsoft.com/office/drawing/2014/main" id="{C52DBE61-03F9-6874-514C-CAC49BE2FA4D}"/>
                </a:ext>
              </a:extLst>
            </p:cNvPr>
            <p:cNvSpPr txBox="1"/>
            <p:nvPr/>
          </p:nvSpPr>
          <p:spPr>
            <a:xfrm>
              <a:off x="8269490" y="5367671"/>
              <a:ext cx="1645920" cy="980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600" b="1" dirty="0" err="1">
                  <a:highlight>
                    <a:srgbClr val="DBF0F9"/>
                  </a:highlight>
                  <a:latin typeface="UTM Avo" panose="02040603050506020204" pitchFamily="18" charset="0"/>
                </a:rPr>
                <a:t>Phúc</a:t>
              </a:r>
              <a:r>
                <a:rPr lang="en-US" sz="1600" b="1" dirty="0">
                  <a:highlight>
                    <a:srgbClr val="DBF0F9"/>
                  </a:highlight>
                  <a:latin typeface="UTM Avo" panose="02040603050506020204" pitchFamily="18" charset="0"/>
                </a:rPr>
                <a:t> .NL</a:t>
              </a:r>
            </a:p>
            <a:p>
              <a:pPr algn="ctr">
                <a:lnSpc>
                  <a:spcPct val="150000"/>
                </a:lnSpc>
              </a:pPr>
              <a:r>
                <a:rPr lang="en-US" sz="1200" dirty="0">
                  <a:latin typeface="UTM Avo" panose="02040603050506020204" pitchFamily="18" charset="0"/>
                </a:rPr>
                <a:t>20216869</a:t>
              </a:r>
            </a:p>
            <a:p>
              <a:pPr algn="ctr">
                <a:lnSpc>
                  <a:spcPct val="150000"/>
                </a:lnSpc>
              </a:pPr>
              <a:r>
                <a:rPr lang="en-US" sz="1200" dirty="0" err="1">
                  <a:latin typeface="UTM Avo" panose="02040603050506020204" pitchFamily="18" charset="0"/>
                </a:rPr>
                <a:t>Toán</a:t>
              </a:r>
              <a:r>
                <a:rPr lang="en-US" sz="1200" dirty="0">
                  <a:latin typeface="UTM Avo" panose="02040603050506020204" pitchFamily="18" charset="0"/>
                </a:rPr>
                <a:t>-Tin 03</a:t>
              </a:r>
              <a:endParaRPr lang="vi-VN" sz="1200" dirty="0"/>
            </a:p>
          </p:txBody>
        </p:sp>
      </p:grpSp>
      <p:grpSp>
        <p:nvGrpSpPr>
          <p:cNvPr id="3" name="Nhóm 2">
            <a:extLst>
              <a:ext uri="{FF2B5EF4-FFF2-40B4-BE49-F238E27FC236}">
                <a16:creationId xmlns:a16="http://schemas.microsoft.com/office/drawing/2014/main" id="{29036852-8011-1DA1-8F72-A927D477F0F0}"/>
              </a:ext>
            </a:extLst>
          </p:cNvPr>
          <p:cNvGrpSpPr/>
          <p:nvPr/>
        </p:nvGrpSpPr>
        <p:grpSpPr>
          <a:xfrm>
            <a:off x="7517236" y="2934643"/>
            <a:ext cx="2040650" cy="3566160"/>
            <a:chOff x="6282997" y="2934643"/>
            <a:chExt cx="1645920" cy="3566160"/>
          </a:xfrm>
        </p:grpSpPr>
        <p:sp>
          <p:nvSpPr>
            <p:cNvPr id="23" name="Hình chữ nhật: Góc Tròn 22">
              <a:extLst>
                <a:ext uri="{FF2B5EF4-FFF2-40B4-BE49-F238E27FC236}">
                  <a16:creationId xmlns:a16="http://schemas.microsoft.com/office/drawing/2014/main" id="{72BD3143-8E01-88B5-44DE-31C742AACD65}"/>
                </a:ext>
              </a:extLst>
            </p:cNvPr>
            <p:cNvSpPr/>
            <p:nvPr/>
          </p:nvSpPr>
          <p:spPr>
            <a:xfrm>
              <a:off x="6282997" y="2934643"/>
              <a:ext cx="1645920" cy="3566160"/>
            </a:xfrm>
            <a:custGeom>
              <a:avLst/>
              <a:gdLst>
                <a:gd name="connsiteX0" fmla="*/ 0 w 1645920"/>
                <a:gd name="connsiteY0" fmla="*/ 274325 h 3566160"/>
                <a:gd name="connsiteX1" fmla="*/ 274325 w 1645920"/>
                <a:gd name="connsiteY1" fmla="*/ 0 h 3566160"/>
                <a:gd name="connsiteX2" fmla="*/ 801015 w 1645920"/>
                <a:gd name="connsiteY2" fmla="*/ 0 h 3566160"/>
                <a:gd name="connsiteX3" fmla="*/ 1371595 w 1645920"/>
                <a:gd name="connsiteY3" fmla="*/ 0 h 3566160"/>
                <a:gd name="connsiteX4" fmla="*/ 1645920 w 1645920"/>
                <a:gd name="connsiteY4" fmla="*/ 274325 h 3566160"/>
                <a:gd name="connsiteX5" fmla="*/ 1645920 w 1645920"/>
                <a:gd name="connsiteY5" fmla="*/ 787302 h 3566160"/>
                <a:gd name="connsiteX6" fmla="*/ 1645920 w 1645920"/>
                <a:gd name="connsiteY6" fmla="*/ 1390804 h 3566160"/>
                <a:gd name="connsiteX7" fmla="*/ 1645920 w 1645920"/>
                <a:gd name="connsiteY7" fmla="*/ 2024481 h 3566160"/>
                <a:gd name="connsiteX8" fmla="*/ 1645920 w 1645920"/>
                <a:gd name="connsiteY8" fmla="*/ 2658158 h 3566160"/>
                <a:gd name="connsiteX9" fmla="*/ 1645920 w 1645920"/>
                <a:gd name="connsiteY9" fmla="*/ 3291835 h 3566160"/>
                <a:gd name="connsiteX10" fmla="*/ 1371595 w 1645920"/>
                <a:gd name="connsiteY10" fmla="*/ 3566160 h 3566160"/>
                <a:gd name="connsiteX11" fmla="*/ 811987 w 1645920"/>
                <a:gd name="connsiteY11" fmla="*/ 3566160 h 3566160"/>
                <a:gd name="connsiteX12" fmla="*/ 274325 w 1645920"/>
                <a:gd name="connsiteY12" fmla="*/ 3566160 h 3566160"/>
                <a:gd name="connsiteX13" fmla="*/ 0 w 1645920"/>
                <a:gd name="connsiteY13" fmla="*/ 3291835 h 3566160"/>
                <a:gd name="connsiteX14" fmla="*/ 0 w 1645920"/>
                <a:gd name="connsiteY14" fmla="*/ 2627983 h 3566160"/>
                <a:gd name="connsiteX15" fmla="*/ 0 w 1645920"/>
                <a:gd name="connsiteY15" fmla="*/ 2115006 h 3566160"/>
                <a:gd name="connsiteX16" fmla="*/ 0 w 1645920"/>
                <a:gd name="connsiteY16" fmla="*/ 1571854 h 3566160"/>
                <a:gd name="connsiteX17" fmla="*/ 0 w 1645920"/>
                <a:gd name="connsiteY17" fmla="*/ 998527 h 3566160"/>
                <a:gd name="connsiteX18" fmla="*/ 0 w 1645920"/>
                <a:gd name="connsiteY18" fmla="*/ 274325 h 3566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0" h="3566160" extrusionOk="0">
                  <a:moveTo>
                    <a:pt x="0" y="274325"/>
                  </a:moveTo>
                  <a:cubicBezTo>
                    <a:pt x="20712" y="106839"/>
                    <a:pt x="124760" y="-21103"/>
                    <a:pt x="274325" y="0"/>
                  </a:cubicBezTo>
                  <a:cubicBezTo>
                    <a:pt x="399170" y="-10290"/>
                    <a:pt x="632022" y="-12356"/>
                    <a:pt x="801015" y="0"/>
                  </a:cubicBezTo>
                  <a:cubicBezTo>
                    <a:pt x="970008" y="12356"/>
                    <a:pt x="1142040" y="21998"/>
                    <a:pt x="1371595" y="0"/>
                  </a:cubicBezTo>
                  <a:cubicBezTo>
                    <a:pt x="1546173" y="-29390"/>
                    <a:pt x="1634098" y="122440"/>
                    <a:pt x="1645920" y="274325"/>
                  </a:cubicBezTo>
                  <a:cubicBezTo>
                    <a:pt x="1659578" y="446105"/>
                    <a:pt x="1624776" y="606094"/>
                    <a:pt x="1645920" y="787302"/>
                  </a:cubicBezTo>
                  <a:cubicBezTo>
                    <a:pt x="1667064" y="968510"/>
                    <a:pt x="1634918" y="1167967"/>
                    <a:pt x="1645920" y="1390804"/>
                  </a:cubicBezTo>
                  <a:cubicBezTo>
                    <a:pt x="1656922" y="1613641"/>
                    <a:pt x="1632777" y="1778487"/>
                    <a:pt x="1645920" y="2024481"/>
                  </a:cubicBezTo>
                  <a:cubicBezTo>
                    <a:pt x="1659063" y="2270475"/>
                    <a:pt x="1660889" y="2501257"/>
                    <a:pt x="1645920" y="2658158"/>
                  </a:cubicBezTo>
                  <a:cubicBezTo>
                    <a:pt x="1630951" y="2815059"/>
                    <a:pt x="1615442" y="3059907"/>
                    <a:pt x="1645920" y="3291835"/>
                  </a:cubicBezTo>
                  <a:cubicBezTo>
                    <a:pt x="1652899" y="3448530"/>
                    <a:pt x="1518082" y="3560696"/>
                    <a:pt x="1371595" y="3566160"/>
                  </a:cubicBezTo>
                  <a:cubicBezTo>
                    <a:pt x="1193665" y="3562464"/>
                    <a:pt x="1027929" y="3551216"/>
                    <a:pt x="811987" y="3566160"/>
                  </a:cubicBezTo>
                  <a:cubicBezTo>
                    <a:pt x="596045" y="3581104"/>
                    <a:pt x="441983" y="3567258"/>
                    <a:pt x="274325" y="3566160"/>
                  </a:cubicBezTo>
                  <a:cubicBezTo>
                    <a:pt x="132758" y="3546084"/>
                    <a:pt x="1298" y="3435788"/>
                    <a:pt x="0" y="3291835"/>
                  </a:cubicBezTo>
                  <a:cubicBezTo>
                    <a:pt x="4580" y="3076691"/>
                    <a:pt x="-20817" y="2796579"/>
                    <a:pt x="0" y="2627983"/>
                  </a:cubicBezTo>
                  <a:cubicBezTo>
                    <a:pt x="20817" y="2459387"/>
                    <a:pt x="6052" y="2230083"/>
                    <a:pt x="0" y="2115006"/>
                  </a:cubicBezTo>
                  <a:cubicBezTo>
                    <a:pt x="-6052" y="1999929"/>
                    <a:pt x="10199" y="1755026"/>
                    <a:pt x="0" y="1571854"/>
                  </a:cubicBezTo>
                  <a:cubicBezTo>
                    <a:pt x="-10199" y="1388682"/>
                    <a:pt x="18341" y="1124908"/>
                    <a:pt x="0" y="998527"/>
                  </a:cubicBezTo>
                  <a:cubicBezTo>
                    <a:pt x="-18341" y="872146"/>
                    <a:pt x="12833" y="457866"/>
                    <a:pt x="0" y="274325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52056735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9" name="Hộp Văn bản 48">
              <a:extLst>
                <a:ext uri="{FF2B5EF4-FFF2-40B4-BE49-F238E27FC236}">
                  <a16:creationId xmlns:a16="http://schemas.microsoft.com/office/drawing/2014/main" id="{A5689F96-0E10-A2A8-DC58-6066028B06B0}"/>
                </a:ext>
              </a:extLst>
            </p:cNvPr>
            <p:cNvSpPr txBox="1"/>
            <p:nvPr/>
          </p:nvSpPr>
          <p:spPr>
            <a:xfrm>
              <a:off x="6325573" y="5367671"/>
              <a:ext cx="1540204" cy="980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600" b="1" dirty="0">
                  <a:highlight>
                    <a:srgbClr val="DBF0F9"/>
                  </a:highlight>
                  <a:latin typeface="UTM Avo" panose="02040603050506020204" pitchFamily="18" charset="0"/>
                </a:rPr>
                <a:t>Phong .ĐH</a:t>
              </a:r>
            </a:p>
            <a:p>
              <a:pPr algn="ctr">
                <a:lnSpc>
                  <a:spcPct val="150000"/>
                </a:lnSpc>
              </a:pPr>
              <a:r>
                <a:rPr lang="en-US" sz="1200" dirty="0">
                  <a:latin typeface="UTM Avo" panose="02040603050506020204" pitchFamily="18" charset="0"/>
                </a:rPr>
                <a:t>20210983</a:t>
              </a:r>
            </a:p>
            <a:p>
              <a:pPr algn="ctr">
                <a:lnSpc>
                  <a:spcPct val="150000"/>
                </a:lnSpc>
              </a:pPr>
              <a:r>
                <a:rPr lang="en-US" sz="1200" dirty="0" err="1">
                  <a:latin typeface="UTM Avo" panose="02040603050506020204" pitchFamily="18" charset="0"/>
                </a:rPr>
                <a:t>Toán</a:t>
              </a:r>
              <a:r>
                <a:rPr lang="en-US" sz="1200" dirty="0">
                  <a:latin typeface="UTM Avo" panose="02040603050506020204" pitchFamily="18" charset="0"/>
                </a:rPr>
                <a:t>-Tin 03</a:t>
              </a:r>
              <a:endParaRPr lang="vi-VN" sz="1200" dirty="0"/>
            </a:p>
          </p:txBody>
        </p:sp>
      </p:grpSp>
      <p:grpSp>
        <p:nvGrpSpPr>
          <p:cNvPr id="13" name="Nhóm 12">
            <a:extLst>
              <a:ext uri="{FF2B5EF4-FFF2-40B4-BE49-F238E27FC236}">
                <a16:creationId xmlns:a16="http://schemas.microsoft.com/office/drawing/2014/main" id="{C5B83B60-B451-5A1F-E19C-1A2896F4BB07}"/>
              </a:ext>
            </a:extLst>
          </p:cNvPr>
          <p:cNvGrpSpPr/>
          <p:nvPr/>
        </p:nvGrpSpPr>
        <p:grpSpPr>
          <a:xfrm>
            <a:off x="5312671" y="2934643"/>
            <a:ext cx="1656202" cy="3566160"/>
            <a:chOff x="4264370" y="2934643"/>
            <a:chExt cx="1656202" cy="3566160"/>
          </a:xfrm>
        </p:grpSpPr>
        <p:sp>
          <p:nvSpPr>
            <p:cNvPr id="22" name="Hình chữ nhật: Góc Tròn 21">
              <a:extLst>
                <a:ext uri="{FF2B5EF4-FFF2-40B4-BE49-F238E27FC236}">
                  <a16:creationId xmlns:a16="http://schemas.microsoft.com/office/drawing/2014/main" id="{4D8A2288-2F4B-BB52-445F-B6279ABDFCA7}"/>
                </a:ext>
              </a:extLst>
            </p:cNvPr>
            <p:cNvSpPr/>
            <p:nvPr/>
          </p:nvSpPr>
          <p:spPr>
            <a:xfrm>
              <a:off x="4274652" y="2934643"/>
              <a:ext cx="1645920" cy="3566160"/>
            </a:xfrm>
            <a:custGeom>
              <a:avLst/>
              <a:gdLst>
                <a:gd name="connsiteX0" fmla="*/ 0 w 1645920"/>
                <a:gd name="connsiteY0" fmla="*/ 274325 h 3566160"/>
                <a:gd name="connsiteX1" fmla="*/ 274325 w 1645920"/>
                <a:gd name="connsiteY1" fmla="*/ 0 h 3566160"/>
                <a:gd name="connsiteX2" fmla="*/ 822960 w 1645920"/>
                <a:gd name="connsiteY2" fmla="*/ 0 h 3566160"/>
                <a:gd name="connsiteX3" fmla="*/ 1371595 w 1645920"/>
                <a:gd name="connsiteY3" fmla="*/ 0 h 3566160"/>
                <a:gd name="connsiteX4" fmla="*/ 1645920 w 1645920"/>
                <a:gd name="connsiteY4" fmla="*/ 274325 h 3566160"/>
                <a:gd name="connsiteX5" fmla="*/ 1645920 w 1645920"/>
                <a:gd name="connsiteY5" fmla="*/ 847652 h 3566160"/>
                <a:gd name="connsiteX6" fmla="*/ 1645920 w 1645920"/>
                <a:gd name="connsiteY6" fmla="*/ 1451154 h 3566160"/>
                <a:gd name="connsiteX7" fmla="*/ 1645920 w 1645920"/>
                <a:gd name="connsiteY7" fmla="*/ 2084831 h 3566160"/>
                <a:gd name="connsiteX8" fmla="*/ 1645920 w 1645920"/>
                <a:gd name="connsiteY8" fmla="*/ 2688333 h 3566160"/>
                <a:gd name="connsiteX9" fmla="*/ 1645920 w 1645920"/>
                <a:gd name="connsiteY9" fmla="*/ 3291835 h 3566160"/>
                <a:gd name="connsiteX10" fmla="*/ 1371595 w 1645920"/>
                <a:gd name="connsiteY10" fmla="*/ 3566160 h 3566160"/>
                <a:gd name="connsiteX11" fmla="*/ 844905 w 1645920"/>
                <a:gd name="connsiteY11" fmla="*/ 3566160 h 3566160"/>
                <a:gd name="connsiteX12" fmla="*/ 274325 w 1645920"/>
                <a:gd name="connsiteY12" fmla="*/ 3566160 h 3566160"/>
                <a:gd name="connsiteX13" fmla="*/ 0 w 1645920"/>
                <a:gd name="connsiteY13" fmla="*/ 3291835 h 3566160"/>
                <a:gd name="connsiteX14" fmla="*/ 0 w 1645920"/>
                <a:gd name="connsiteY14" fmla="*/ 2778858 h 3566160"/>
                <a:gd name="connsiteX15" fmla="*/ 0 w 1645920"/>
                <a:gd name="connsiteY15" fmla="*/ 2145181 h 3566160"/>
                <a:gd name="connsiteX16" fmla="*/ 0 w 1645920"/>
                <a:gd name="connsiteY16" fmla="*/ 1511504 h 3566160"/>
                <a:gd name="connsiteX17" fmla="*/ 0 w 1645920"/>
                <a:gd name="connsiteY17" fmla="*/ 877827 h 3566160"/>
                <a:gd name="connsiteX18" fmla="*/ 0 w 1645920"/>
                <a:gd name="connsiteY18" fmla="*/ 274325 h 3566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0" h="3566160" extrusionOk="0">
                  <a:moveTo>
                    <a:pt x="0" y="274325"/>
                  </a:moveTo>
                  <a:cubicBezTo>
                    <a:pt x="-13813" y="116542"/>
                    <a:pt x="115375" y="-7982"/>
                    <a:pt x="274325" y="0"/>
                  </a:cubicBezTo>
                  <a:cubicBezTo>
                    <a:pt x="526410" y="483"/>
                    <a:pt x="636590" y="6485"/>
                    <a:pt x="822960" y="0"/>
                  </a:cubicBezTo>
                  <a:cubicBezTo>
                    <a:pt x="1009331" y="-6485"/>
                    <a:pt x="1236811" y="-13798"/>
                    <a:pt x="1371595" y="0"/>
                  </a:cubicBezTo>
                  <a:cubicBezTo>
                    <a:pt x="1517459" y="25113"/>
                    <a:pt x="1655194" y="110942"/>
                    <a:pt x="1645920" y="274325"/>
                  </a:cubicBezTo>
                  <a:cubicBezTo>
                    <a:pt x="1635746" y="514127"/>
                    <a:pt x="1670585" y="644309"/>
                    <a:pt x="1645920" y="847652"/>
                  </a:cubicBezTo>
                  <a:cubicBezTo>
                    <a:pt x="1621255" y="1050995"/>
                    <a:pt x="1666353" y="1301060"/>
                    <a:pt x="1645920" y="1451154"/>
                  </a:cubicBezTo>
                  <a:cubicBezTo>
                    <a:pt x="1625487" y="1601248"/>
                    <a:pt x="1666792" y="1809165"/>
                    <a:pt x="1645920" y="2084831"/>
                  </a:cubicBezTo>
                  <a:cubicBezTo>
                    <a:pt x="1625048" y="2360497"/>
                    <a:pt x="1624727" y="2547013"/>
                    <a:pt x="1645920" y="2688333"/>
                  </a:cubicBezTo>
                  <a:cubicBezTo>
                    <a:pt x="1667113" y="2829653"/>
                    <a:pt x="1654351" y="3150328"/>
                    <a:pt x="1645920" y="3291835"/>
                  </a:cubicBezTo>
                  <a:cubicBezTo>
                    <a:pt x="1630070" y="3437536"/>
                    <a:pt x="1506104" y="3561686"/>
                    <a:pt x="1371595" y="3566160"/>
                  </a:cubicBezTo>
                  <a:cubicBezTo>
                    <a:pt x="1212185" y="3554958"/>
                    <a:pt x="1027623" y="3555255"/>
                    <a:pt x="844905" y="3566160"/>
                  </a:cubicBezTo>
                  <a:cubicBezTo>
                    <a:pt x="662187" y="3577066"/>
                    <a:pt x="549343" y="3544992"/>
                    <a:pt x="274325" y="3566160"/>
                  </a:cubicBezTo>
                  <a:cubicBezTo>
                    <a:pt x="109531" y="3579487"/>
                    <a:pt x="25986" y="3431498"/>
                    <a:pt x="0" y="3291835"/>
                  </a:cubicBezTo>
                  <a:cubicBezTo>
                    <a:pt x="25309" y="3115699"/>
                    <a:pt x="1943" y="2927084"/>
                    <a:pt x="0" y="2778858"/>
                  </a:cubicBezTo>
                  <a:cubicBezTo>
                    <a:pt x="-1943" y="2630632"/>
                    <a:pt x="2436" y="2423920"/>
                    <a:pt x="0" y="2145181"/>
                  </a:cubicBezTo>
                  <a:cubicBezTo>
                    <a:pt x="-2436" y="1866442"/>
                    <a:pt x="-30161" y="1758669"/>
                    <a:pt x="0" y="1511504"/>
                  </a:cubicBezTo>
                  <a:cubicBezTo>
                    <a:pt x="30161" y="1264339"/>
                    <a:pt x="1418" y="1071438"/>
                    <a:pt x="0" y="877827"/>
                  </a:cubicBezTo>
                  <a:cubicBezTo>
                    <a:pt x="-1418" y="684216"/>
                    <a:pt x="-6848" y="512749"/>
                    <a:pt x="0" y="274325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95470649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8" name="Hộp Văn bản 47">
              <a:extLst>
                <a:ext uri="{FF2B5EF4-FFF2-40B4-BE49-F238E27FC236}">
                  <a16:creationId xmlns:a16="http://schemas.microsoft.com/office/drawing/2014/main" id="{FED094E7-8B08-7E52-A1A4-5F6BF8344CF3}"/>
                </a:ext>
              </a:extLst>
            </p:cNvPr>
            <p:cNvSpPr txBox="1"/>
            <p:nvPr/>
          </p:nvSpPr>
          <p:spPr>
            <a:xfrm>
              <a:off x="4264370" y="5367671"/>
              <a:ext cx="1645920" cy="980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600" b="1" dirty="0">
                  <a:highlight>
                    <a:srgbClr val="DBF0F9"/>
                  </a:highlight>
                  <a:latin typeface="UTM Avo" panose="02040603050506020204" pitchFamily="18" charset="0"/>
                </a:rPr>
                <a:t>Nam .NĐ</a:t>
              </a:r>
            </a:p>
            <a:p>
              <a:pPr algn="ctr">
                <a:lnSpc>
                  <a:spcPct val="150000"/>
                </a:lnSpc>
              </a:pPr>
              <a:r>
                <a:rPr lang="en-US" sz="1200" dirty="0">
                  <a:latin typeface="UTM Avo" panose="02040603050506020204" pitchFamily="18" charset="0"/>
                </a:rPr>
                <a:t>20227201</a:t>
              </a:r>
            </a:p>
            <a:p>
              <a:pPr algn="ctr">
                <a:lnSpc>
                  <a:spcPct val="150000"/>
                </a:lnSpc>
              </a:pPr>
              <a:r>
                <a:rPr lang="en-US" sz="1200" dirty="0">
                  <a:latin typeface="UTM Avo" panose="02040603050506020204" pitchFamily="18" charset="0"/>
                </a:rPr>
                <a:t>Hệ </a:t>
              </a:r>
              <a:r>
                <a:rPr lang="en-US" sz="1200" dirty="0" err="1">
                  <a:latin typeface="UTM Avo" panose="02040603050506020204" pitchFamily="18" charset="0"/>
                </a:rPr>
                <a:t>thống</a:t>
              </a:r>
              <a:r>
                <a:rPr lang="en-US" sz="1200" dirty="0">
                  <a:latin typeface="UTM Avo" panose="02040603050506020204" pitchFamily="18" charset="0"/>
                </a:rPr>
                <a:t> TT-01</a:t>
              </a:r>
              <a:endParaRPr lang="vi-VN" sz="1200" dirty="0"/>
            </a:p>
          </p:txBody>
        </p:sp>
      </p:grpSp>
      <p:pic>
        <p:nvPicPr>
          <p:cNvPr id="37" name="Hình ảnh 36">
            <a:extLst>
              <a:ext uri="{FF2B5EF4-FFF2-40B4-BE49-F238E27FC236}">
                <a16:creationId xmlns:a16="http://schemas.microsoft.com/office/drawing/2014/main" id="{AA75E882-264B-85F7-3DC0-4F0232162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5468" y="388122"/>
            <a:ext cx="2033230" cy="842016"/>
          </a:xfrm>
          <a:prstGeom prst="rect">
            <a:avLst/>
          </a:prstGeom>
        </p:spPr>
      </p:pic>
      <p:cxnSp>
        <p:nvCxnSpPr>
          <p:cNvPr id="40" name="Đường nối Thẳng 39">
            <a:extLst>
              <a:ext uri="{FF2B5EF4-FFF2-40B4-BE49-F238E27FC236}">
                <a16:creationId xmlns:a16="http://schemas.microsoft.com/office/drawing/2014/main" id="{DF8B179A-6D65-AA35-5412-2855C60FC4CF}"/>
              </a:ext>
            </a:extLst>
          </p:cNvPr>
          <p:cNvCxnSpPr>
            <a:cxnSpLocks/>
          </p:cNvCxnSpPr>
          <p:nvPr/>
        </p:nvCxnSpPr>
        <p:spPr>
          <a:xfrm>
            <a:off x="463690" y="5367671"/>
            <a:ext cx="2152771" cy="0"/>
          </a:xfrm>
          <a:prstGeom prst="line">
            <a:avLst/>
          </a:prstGeom>
          <a:ln>
            <a:solidFill>
              <a:srgbClr val="04243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Đường nối Thẳng 40">
            <a:extLst>
              <a:ext uri="{FF2B5EF4-FFF2-40B4-BE49-F238E27FC236}">
                <a16:creationId xmlns:a16="http://schemas.microsoft.com/office/drawing/2014/main" id="{F38AE6BF-C956-C747-F76E-26C4AD2E7B2E}"/>
              </a:ext>
            </a:extLst>
          </p:cNvPr>
          <p:cNvCxnSpPr>
            <a:cxnSpLocks/>
          </p:cNvCxnSpPr>
          <p:nvPr/>
        </p:nvCxnSpPr>
        <p:spPr>
          <a:xfrm>
            <a:off x="3043701" y="5367671"/>
            <a:ext cx="1660935" cy="0"/>
          </a:xfrm>
          <a:prstGeom prst="line">
            <a:avLst/>
          </a:prstGeom>
          <a:ln>
            <a:solidFill>
              <a:srgbClr val="04243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Đường nối Thẳng 42">
            <a:extLst>
              <a:ext uri="{FF2B5EF4-FFF2-40B4-BE49-F238E27FC236}">
                <a16:creationId xmlns:a16="http://schemas.microsoft.com/office/drawing/2014/main" id="{6EA74100-CA38-BA8F-E4D2-B6FFD958B6C6}"/>
              </a:ext>
            </a:extLst>
          </p:cNvPr>
          <p:cNvCxnSpPr>
            <a:cxnSpLocks/>
          </p:cNvCxnSpPr>
          <p:nvPr/>
        </p:nvCxnSpPr>
        <p:spPr>
          <a:xfrm>
            <a:off x="5322953" y="5367671"/>
            <a:ext cx="1624069" cy="0"/>
          </a:xfrm>
          <a:prstGeom prst="line">
            <a:avLst/>
          </a:prstGeom>
          <a:ln>
            <a:solidFill>
              <a:srgbClr val="04243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Đường nối Thẳng 44">
            <a:extLst>
              <a:ext uri="{FF2B5EF4-FFF2-40B4-BE49-F238E27FC236}">
                <a16:creationId xmlns:a16="http://schemas.microsoft.com/office/drawing/2014/main" id="{BEDE4B80-8CBE-9609-F8D9-52A59ED6C020}"/>
              </a:ext>
            </a:extLst>
          </p:cNvPr>
          <p:cNvCxnSpPr>
            <a:cxnSpLocks/>
          </p:cNvCxnSpPr>
          <p:nvPr/>
        </p:nvCxnSpPr>
        <p:spPr>
          <a:xfrm>
            <a:off x="7517236" y="5367671"/>
            <a:ext cx="1809080" cy="0"/>
          </a:xfrm>
          <a:prstGeom prst="line">
            <a:avLst/>
          </a:prstGeom>
          <a:ln>
            <a:solidFill>
              <a:srgbClr val="04243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Đường nối Thẳng 51">
            <a:extLst>
              <a:ext uri="{FF2B5EF4-FFF2-40B4-BE49-F238E27FC236}">
                <a16:creationId xmlns:a16="http://schemas.microsoft.com/office/drawing/2014/main" id="{723E4749-65D2-EDD1-00A6-B7B7DA1484CF}"/>
              </a:ext>
            </a:extLst>
          </p:cNvPr>
          <p:cNvCxnSpPr>
            <a:cxnSpLocks/>
          </p:cNvCxnSpPr>
          <p:nvPr/>
        </p:nvCxnSpPr>
        <p:spPr>
          <a:xfrm>
            <a:off x="9881402" y="5367671"/>
            <a:ext cx="1645920" cy="0"/>
          </a:xfrm>
          <a:prstGeom prst="line">
            <a:avLst/>
          </a:prstGeom>
          <a:ln>
            <a:solidFill>
              <a:srgbClr val="04243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435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>
            <a:extLst>
              <a:ext uri="{FF2B5EF4-FFF2-40B4-BE49-F238E27FC236}">
                <a16:creationId xmlns:a16="http://schemas.microsoft.com/office/drawing/2014/main" id="{416F0F26-2CD7-72B2-C094-37A76EC8E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5468" y="388122"/>
            <a:ext cx="2033230" cy="842016"/>
          </a:xfrm>
          <a:prstGeom prst="rect">
            <a:avLst/>
          </a:prstGeom>
        </p:spPr>
      </p:pic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9013434F-A0C2-FDCD-893B-4211F13D2618}"/>
              </a:ext>
            </a:extLst>
          </p:cNvPr>
          <p:cNvSpPr txBox="1"/>
          <p:nvPr/>
        </p:nvSpPr>
        <p:spPr>
          <a:xfrm>
            <a:off x="859523" y="434233"/>
            <a:ext cx="3939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D6313B"/>
                </a:solidFill>
                <a:latin typeface="UTM Avo" panose="02040603050506020204" pitchFamily="18" charset="0"/>
                <a:cs typeface="Segoe UI" panose="020B0502040204020203" pitchFamily="34" charset="0"/>
              </a:rPr>
              <a:t>ĐẠI HỌC BÁCH KHOA HÀ NỘI</a:t>
            </a:r>
          </a:p>
        </p:txBody>
      </p:sp>
      <p:pic>
        <p:nvPicPr>
          <p:cNvPr id="30" name="Picture 2" descr="Mẫu thiết kế logo trường Đại Học Bách Khoa Hà Nội Vector | Thiết kế logo,  Trường đại học, Đại học">
            <a:extLst>
              <a:ext uri="{FF2B5EF4-FFF2-40B4-BE49-F238E27FC236}">
                <a16:creationId xmlns:a16="http://schemas.microsoft.com/office/drawing/2014/main" id="{CEDCBAFF-7E8D-CBB0-EADC-0BCE6E85B5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67"/>
          <a:stretch/>
        </p:blipFill>
        <p:spPr bwMode="auto">
          <a:xfrm>
            <a:off x="438909" y="427003"/>
            <a:ext cx="378971" cy="56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2A1B0B40-0457-F8F1-E9E8-5E3637C3BAD5}"/>
              </a:ext>
            </a:extLst>
          </p:cNvPr>
          <p:cNvSpPr txBox="1"/>
          <p:nvPr/>
        </p:nvSpPr>
        <p:spPr>
          <a:xfrm>
            <a:off x="859523" y="718461"/>
            <a:ext cx="35820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UTM Avo" panose="02040603050506020204" pitchFamily="18" charset="0"/>
                <a:cs typeface="Segoe UI" panose="020B0502040204020203" pitchFamily="34" charset="0"/>
              </a:rPr>
              <a:t>KHOA TOÁN – TIN</a:t>
            </a:r>
            <a:endParaRPr lang="en-US" sz="1200" dirty="0">
              <a:latin typeface="UTM Avo" panose="02040603050506020204" pitchFamily="18" charset="0"/>
              <a:cs typeface="Segoe UI" panose="020B0502040204020203" pitchFamily="34" charset="0"/>
            </a:endParaRPr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EEDA8D2D-9B5C-562C-2B91-9A49BB4FC6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2E39B59-8291-8553-D940-612D8B7215AA}"/>
              </a:ext>
            </a:extLst>
          </p:cNvPr>
          <p:cNvSpPr/>
          <p:nvPr/>
        </p:nvSpPr>
        <p:spPr>
          <a:xfrm>
            <a:off x="0" y="2413000"/>
            <a:ext cx="12192000" cy="20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C82DF32E-A2AF-73ED-3501-55DEC9BAC411}"/>
              </a:ext>
            </a:extLst>
          </p:cNvPr>
          <p:cNvSpPr txBox="1"/>
          <p:nvPr/>
        </p:nvSpPr>
        <p:spPr>
          <a:xfrm>
            <a:off x="3501957" y="2879873"/>
            <a:ext cx="681912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atin typeface="UTM Avo" panose="02040603050506020204" pitchFamily="18" charset="0"/>
              </a:rPr>
              <a:t>GIỚI THIỆU CHUNG</a:t>
            </a:r>
            <a:endParaRPr lang="vi-VN" sz="4400" dirty="0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DA28336B-8D46-2A21-52C4-60000598D9E7}"/>
              </a:ext>
            </a:extLst>
          </p:cNvPr>
          <p:cNvSpPr txBox="1"/>
          <p:nvPr/>
        </p:nvSpPr>
        <p:spPr>
          <a:xfrm>
            <a:off x="4020867" y="3656707"/>
            <a:ext cx="5781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UTM Avo" panose="02040603050506020204" pitchFamily="18" charset="0"/>
              </a:rPr>
              <a:t>GENERAL INTRODUCTION</a:t>
            </a:r>
            <a:endParaRPr lang="vi-VN" sz="2000" dirty="0"/>
          </a:p>
        </p:txBody>
      </p:sp>
      <p:sp>
        <p:nvSpPr>
          <p:cNvPr id="7" name="Hình chữ nhật: Góc Tròn 6">
            <a:extLst>
              <a:ext uri="{FF2B5EF4-FFF2-40B4-BE49-F238E27FC236}">
                <a16:creationId xmlns:a16="http://schemas.microsoft.com/office/drawing/2014/main" id="{AC5C6584-8CE9-3D24-D1AC-52D0D553D3B0}"/>
              </a:ext>
            </a:extLst>
          </p:cNvPr>
          <p:cNvSpPr/>
          <p:nvPr/>
        </p:nvSpPr>
        <p:spPr>
          <a:xfrm>
            <a:off x="2154903" y="2794000"/>
            <a:ext cx="1385717" cy="127945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61797A3E-3B54-9C12-3B57-7CD8A5812059}"/>
              </a:ext>
            </a:extLst>
          </p:cNvPr>
          <p:cNvSpPr txBox="1"/>
          <p:nvPr/>
        </p:nvSpPr>
        <p:spPr>
          <a:xfrm>
            <a:off x="2290368" y="2710219"/>
            <a:ext cx="14599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latin typeface="UTM Avo" panose="02040603050506020204" pitchFamily="18" charset="0"/>
              </a:rPr>
              <a:t>1.</a:t>
            </a:r>
            <a:endParaRPr lang="vi-VN" sz="8800" b="1" dirty="0"/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AAF4EB59-67EE-7442-31F8-29518341B900}"/>
              </a:ext>
            </a:extLst>
          </p:cNvPr>
          <p:cNvSpPr txBox="1"/>
          <p:nvPr/>
        </p:nvSpPr>
        <p:spPr>
          <a:xfrm>
            <a:off x="-7688058" y="2940804"/>
            <a:ext cx="81269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UTM Avo" panose="02040603050506020204" pitchFamily="18" charset="0"/>
              </a:rPr>
              <a:t>MÔ TẢ BÀI TOÁN THỰC TIỄN</a:t>
            </a:r>
            <a:endParaRPr lang="vi-VN" sz="3200" dirty="0"/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ECAA7706-FABC-6491-1868-8720E4C516DE}"/>
              </a:ext>
            </a:extLst>
          </p:cNvPr>
          <p:cNvSpPr txBox="1"/>
          <p:nvPr/>
        </p:nvSpPr>
        <p:spPr>
          <a:xfrm>
            <a:off x="-7900813" y="3601403"/>
            <a:ext cx="7042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UTM Avo" panose="02040603050506020204" pitchFamily="18" charset="0"/>
              </a:rPr>
              <a:t>Description of practical problem</a:t>
            </a:r>
            <a:endParaRPr lang="vi-VN" sz="2000" dirty="0"/>
          </a:p>
        </p:txBody>
      </p:sp>
      <p:sp>
        <p:nvSpPr>
          <p:cNvPr id="11" name="Hình chữ nhật: Góc Tròn 10">
            <a:extLst>
              <a:ext uri="{FF2B5EF4-FFF2-40B4-BE49-F238E27FC236}">
                <a16:creationId xmlns:a16="http://schemas.microsoft.com/office/drawing/2014/main" id="{BD5B953F-FD03-1C28-FDFA-13D851892A61}"/>
              </a:ext>
            </a:extLst>
          </p:cNvPr>
          <p:cNvSpPr/>
          <p:nvPr/>
        </p:nvSpPr>
        <p:spPr>
          <a:xfrm>
            <a:off x="-10030128" y="3114922"/>
            <a:ext cx="1611412" cy="83099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EFB3E34C-70FD-C879-D7D1-EBA3BBC6FCC8}"/>
              </a:ext>
            </a:extLst>
          </p:cNvPr>
          <p:cNvSpPr txBox="1"/>
          <p:nvPr/>
        </p:nvSpPr>
        <p:spPr>
          <a:xfrm>
            <a:off x="-10420691" y="3114923"/>
            <a:ext cx="1459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UTM Avo" panose="02040603050506020204" pitchFamily="18" charset="0"/>
              </a:rPr>
              <a:t>1.1.</a:t>
            </a:r>
            <a:endParaRPr lang="vi-VN" sz="4800" b="1" dirty="0"/>
          </a:p>
        </p:txBody>
      </p:sp>
    </p:spTree>
    <p:extLst>
      <p:ext uri="{BB962C8B-B14F-4D97-AF65-F5344CB8AC3E}">
        <p14:creationId xmlns:p14="http://schemas.microsoft.com/office/powerpoint/2010/main" val="1155714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ình ảnh 11">
            <a:extLst>
              <a:ext uri="{FF2B5EF4-FFF2-40B4-BE49-F238E27FC236}">
                <a16:creationId xmlns:a16="http://schemas.microsoft.com/office/drawing/2014/main" id="{8920B65E-20D6-7B5C-9956-8904F6132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5468" y="388122"/>
            <a:ext cx="2033230" cy="842016"/>
          </a:xfrm>
          <a:prstGeom prst="rect">
            <a:avLst/>
          </a:prstGeom>
        </p:spPr>
      </p:pic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9013434F-A0C2-FDCD-893B-4211F13D2618}"/>
              </a:ext>
            </a:extLst>
          </p:cNvPr>
          <p:cNvSpPr txBox="1"/>
          <p:nvPr/>
        </p:nvSpPr>
        <p:spPr>
          <a:xfrm>
            <a:off x="859523" y="434233"/>
            <a:ext cx="3939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D6313B"/>
                </a:solidFill>
                <a:latin typeface="UTM Avo" panose="02040603050506020204" pitchFamily="18" charset="0"/>
                <a:cs typeface="Segoe UI" panose="020B0502040204020203" pitchFamily="34" charset="0"/>
              </a:rPr>
              <a:t>ĐẠI HỌC BÁCH KHOA HÀ NỘI</a:t>
            </a:r>
          </a:p>
        </p:txBody>
      </p:sp>
      <p:pic>
        <p:nvPicPr>
          <p:cNvPr id="30" name="Picture 2" descr="Mẫu thiết kế logo trường Đại Học Bách Khoa Hà Nội Vector | Thiết kế logo,  Trường đại học, Đại học">
            <a:extLst>
              <a:ext uri="{FF2B5EF4-FFF2-40B4-BE49-F238E27FC236}">
                <a16:creationId xmlns:a16="http://schemas.microsoft.com/office/drawing/2014/main" id="{CEDCBAFF-7E8D-CBB0-EADC-0BCE6E85B5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67"/>
          <a:stretch/>
        </p:blipFill>
        <p:spPr bwMode="auto">
          <a:xfrm>
            <a:off x="438909" y="427003"/>
            <a:ext cx="378971" cy="56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2A1B0B40-0457-F8F1-E9E8-5E3637C3BAD5}"/>
              </a:ext>
            </a:extLst>
          </p:cNvPr>
          <p:cNvSpPr txBox="1"/>
          <p:nvPr/>
        </p:nvSpPr>
        <p:spPr>
          <a:xfrm>
            <a:off x="859523" y="718461"/>
            <a:ext cx="35820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UTM Avo" panose="02040603050506020204" pitchFamily="18" charset="0"/>
                <a:cs typeface="Segoe UI" panose="020B0502040204020203" pitchFamily="34" charset="0"/>
              </a:rPr>
              <a:t>KHOA TOÁN – TIN</a:t>
            </a:r>
            <a:endParaRPr lang="en-US" sz="1200" dirty="0">
              <a:latin typeface="UTM Avo" panose="02040603050506020204" pitchFamily="18" charset="0"/>
              <a:cs typeface="Segoe UI" panose="020B0502040204020203" pitchFamily="34" charset="0"/>
            </a:endParaRPr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EEDA8D2D-9B5C-562C-2B91-9A49BB4FC6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2E39B59-8291-8553-D940-612D8B7215AA}"/>
              </a:ext>
            </a:extLst>
          </p:cNvPr>
          <p:cNvSpPr/>
          <p:nvPr/>
        </p:nvSpPr>
        <p:spPr>
          <a:xfrm>
            <a:off x="0" y="2413000"/>
            <a:ext cx="12192000" cy="20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C82DF32E-A2AF-73ED-3501-55DEC9BAC411}"/>
              </a:ext>
            </a:extLst>
          </p:cNvPr>
          <p:cNvSpPr txBox="1"/>
          <p:nvPr/>
        </p:nvSpPr>
        <p:spPr>
          <a:xfrm>
            <a:off x="2954163" y="2940804"/>
            <a:ext cx="81269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UTM Avo" panose="02040603050506020204" pitchFamily="18" charset="0"/>
              </a:rPr>
              <a:t>MÔ TẢ BÀI TOÁN THỰC TIỄN</a:t>
            </a:r>
            <a:endParaRPr lang="vi-VN" sz="3200" dirty="0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DA28336B-8D46-2A21-52C4-60000598D9E7}"/>
              </a:ext>
            </a:extLst>
          </p:cNvPr>
          <p:cNvSpPr txBox="1"/>
          <p:nvPr/>
        </p:nvSpPr>
        <p:spPr>
          <a:xfrm>
            <a:off x="3496238" y="3601403"/>
            <a:ext cx="7042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UTM Avo" panose="02040603050506020204" pitchFamily="18" charset="0"/>
              </a:rPr>
              <a:t>Description of practical problem</a:t>
            </a:r>
            <a:endParaRPr lang="vi-VN" sz="2000" dirty="0"/>
          </a:p>
        </p:txBody>
      </p:sp>
      <p:sp>
        <p:nvSpPr>
          <p:cNvPr id="7" name="Hình chữ nhật: Góc Tròn 6">
            <a:extLst>
              <a:ext uri="{FF2B5EF4-FFF2-40B4-BE49-F238E27FC236}">
                <a16:creationId xmlns:a16="http://schemas.microsoft.com/office/drawing/2014/main" id="{AC5C6584-8CE9-3D24-D1AC-52D0D553D3B0}"/>
              </a:ext>
            </a:extLst>
          </p:cNvPr>
          <p:cNvSpPr/>
          <p:nvPr/>
        </p:nvSpPr>
        <p:spPr>
          <a:xfrm>
            <a:off x="1534448" y="3114922"/>
            <a:ext cx="1611412" cy="83099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61797A3E-3B54-9C12-3B57-7CD8A5812059}"/>
              </a:ext>
            </a:extLst>
          </p:cNvPr>
          <p:cNvSpPr txBox="1"/>
          <p:nvPr/>
        </p:nvSpPr>
        <p:spPr>
          <a:xfrm>
            <a:off x="1685960" y="3114923"/>
            <a:ext cx="1459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UTM Avo" panose="02040603050506020204" pitchFamily="18" charset="0"/>
              </a:rPr>
              <a:t>1.1.</a:t>
            </a:r>
            <a:endParaRPr lang="vi-VN" sz="4800" b="1" dirty="0"/>
          </a:p>
        </p:txBody>
      </p:sp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B3BEABBD-7C97-C219-237A-C8560CF2656E}"/>
              </a:ext>
            </a:extLst>
          </p:cNvPr>
          <p:cNvSpPr/>
          <p:nvPr/>
        </p:nvSpPr>
        <p:spPr>
          <a:xfrm>
            <a:off x="0" y="7608145"/>
            <a:ext cx="12192000" cy="692253"/>
          </a:xfrm>
          <a:prstGeom prst="rect">
            <a:avLst/>
          </a:prstGeom>
          <a:gradFill flip="none" rotWithShape="1">
            <a:gsLst>
              <a:gs pos="21000">
                <a:srgbClr val="E7B741">
                  <a:alpha val="83000"/>
                </a:srgbClr>
              </a:gs>
              <a:gs pos="100000">
                <a:schemeClr val="bg1"/>
              </a:gs>
              <a:gs pos="78000">
                <a:srgbClr val="188963">
                  <a:alpha val="93000"/>
                </a:srgbClr>
              </a:gs>
              <a:gs pos="49000">
                <a:schemeClr val="bg1"/>
              </a:gs>
              <a:gs pos="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865DBFC5-29A0-F332-26D7-F11C6F883420}"/>
              </a:ext>
            </a:extLst>
          </p:cNvPr>
          <p:cNvSpPr txBox="1"/>
          <p:nvPr/>
        </p:nvSpPr>
        <p:spPr>
          <a:xfrm>
            <a:off x="425669" y="7922027"/>
            <a:ext cx="11340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alpha val="53000"/>
                  </a:schemeClr>
                </a:solidFill>
                <a:latin typeface="UTM Avo" panose="0204060305050602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FOOTBALL – FOOTBALL – FOOTBALL – FOOTBALL – FOOTBALL</a:t>
            </a:r>
          </a:p>
        </p:txBody>
      </p:sp>
      <p:pic>
        <p:nvPicPr>
          <p:cNvPr id="16" name="Picture 2" descr="Football Match PNGs for Free Download">
            <a:extLst>
              <a:ext uri="{FF2B5EF4-FFF2-40B4-BE49-F238E27FC236}">
                <a16:creationId xmlns:a16="http://schemas.microsoft.com/office/drawing/2014/main" id="{1D7B16E5-5206-0C61-A0B7-0EA44E514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679" y="7231137"/>
            <a:ext cx="406717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3BCB50D4-AA96-B05C-EBCF-0D28A201838E}"/>
              </a:ext>
            </a:extLst>
          </p:cNvPr>
          <p:cNvSpPr txBox="1"/>
          <p:nvPr/>
        </p:nvSpPr>
        <p:spPr>
          <a:xfrm>
            <a:off x="14577368" y="2879873"/>
            <a:ext cx="681912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atin typeface="UTM Avo" panose="02040603050506020204" pitchFamily="18" charset="0"/>
              </a:rPr>
              <a:t>GIỚI THIỆU CHUNG</a:t>
            </a:r>
            <a:endParaRPr lang="vi-VN" sz="4400" dirty="0"/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067D8AC4-B23B-A50E-37FD-7D3D70082B61}"/>
              </a:ext>
            </a:extLst>
          </p:cNvPr>
          <p:cNvSpPr txBox="1"/>
          <p:nvPr/>
        </p:nvSpPr>
        <p:spPr>
          <a:xfrm>
            <a:off x="16107954" y="3656707"/>
            <a:ext cx="5781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UTM Avo" panose="02040603050506020204" pitchFamily="18" charset="0"/>
              </a:rPr>
              <a:t>GENERAL INTRODUCTION</a:t>
            </a:r>
            <a:endParaRPr lang="vi-VN" sz="2000" dirty="0"/>
          </a:p>
        </p:txBody>
      </p:sp>
      <p:sp>
        <p:nvSpPr>
          <p:cNvPr id="18" name="Hình chữ nhật: Góc Tròn 17">
            <a:extLst>
              <a:ext uri="{FF2B5EF4-FFF2-40B4-BE49-F238E27FC236}">
                <a16:creationId xmlns:a16="http://schemas.microsoft.com/office/drawing/2014/main" id="{6F740C26-71EA-C140-6736-5CB24B1B4A9B}"/>
              </a:ext>
            </a:extLst>
          </p:cNvPr>
          <p:cNvSpPr/>
          <p:nvPr/>
        </p:nvSpPr>
        <p:spPr>
          <a:xfrm>
            <a:off x="13230314" y="2794000"/>
            <a:ext cx="1385717" cy="127945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99970692-D0BE-7F3C-0F08-4E01A1327A0D}"/>
              </a:ext>
            </a:extLst>
          </p:cNvPr>
          <p:cNvSpPr txBox="1"/>
          <p:nvPr/>
        </p:nvSpPr>
        <p:spPr>
          <a:xfrm>
            <a:off x="12872133" y="2710219"/>
            <a:ext cx="14599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latin typeface="UTM Avo" panose="02040603050506020204" pitchFamily="18" charset="0"/>
              </a:rPr>
              <a:t>1.</a:t>
            </a:r>
            <a:endParaRPr lang="vi-VN" sz="8800" b="1" dirty="0"/>
          </a:p>
        </p:txBody>
      </p:sp>
    </p:spTree>
    <p:extLst>
      <p:ext uri="{BB962C8B-B14F-4D97-AF65-F5344CB8AC3E}">
        <p14:creationId xmlns:p14="http://schemas.microsoft.com/office/powerpoint/2010/main" val="4192562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6F43ACD2-2D56-3EC5-F563-87114A7A3F2C}"/>
              </a:ext>
            </a:extLst>
          </p:cNvPr>
          <p:cNvSpPr txBox="1"/>
          <p:nvPr/>
        </p:nvSpPr>
        <p:spPr>
          <a:xfrm>
            <a:off x="838200" y="269678"/>
            <a:ext cx="3939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D6313B"/>
                </a:solidFill>
                <a:latin typeface="UTM Avo" panose="02040603050506020204" pitchFamily="18" charset="0"/>
                <a:cs typeface="Segoe UI" panose="020B0502040204020203" pitchFamily="34" charset="0"/>
              </a:rPr>
              <a:t>ĐẠI HỌC BÁCH KHOA HÀ NỘI</a:t>
            </a:r>
          </a:p>
        </p:txBody>
      </p:sp>
      <p:pic>
        <p:nvPicPr>
          <p:cNvPr id="9" name="Picture 2" descr="Mẫu thiết kế logo trường Đại Học Bách Khoa Hà Nội Vector | Thiết kế logo,  Trường đại học, Đại học">
            <a:extLst>
              <a:ext uri="{FF2B5EF4-FFF2-40B4-BE49-F238E27FC236}">
                <a16:creationId xmlns:a16="http://schemas.microsoft.com/office/drawing/2014/main" id="{EE629BD8-C131-2D58-7154-13F6A9F3FF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67"/>
          <a:stretch/>
        </p:blipFill>
        <p:spPr bwMode="auto">
          <a:xfrm>
            <a:off x="452837" y="270805"/>
            <a:ext cx="306717" cy="46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272272FD-7C29-76FC-EBB5-6374F4D0E960}"/>
              </a:ext>
            </a:extLst>
          </p:cNvPr>
          <p:cNvSpPr txBox="1"/>
          <p:nvPr/>
        </p:nvSpPr>
        <p:spPr>
          <a:xfrm>
            <a:off x="833560" y="483678"/>
            <a:ext cx="35820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UTM Avo" panose="02040603050506020204" pitchFamily="18" charset="0"/>
                <a:cs typeface="Segoe UI" panose="020B0502040204020203" pitchFamily="34" charset="0"/>
              </a:rPr>
              <a:t>KHOA TOÁN – TIN</a:t>
            </a:r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0E86450E-B11C-5E7E-C93E-40894BA82729}"/>
              </a:ext>
            </a:extLst>
          </p:cNvPr>
          <p:cNvSpPr/>
          <p:nvPr/>
        </p:nvSpPr>
        <p:spPr>
          <a:xfrm>
            <a:off x="0" y="901929"/>
            <a:ext cx="12192000" cy="392294"/>
          </a:xfrm>
          <a:custGeom>
            <a:avLst/>
            <a:gdLst>
              <a:gd name="connsiteX0" fmla="*/ 0 w 12192000"/>
              <a:gd name="connsiteY0" fmla="*/ 0 h 392294"/>
              <a:gd name="connsiteX1" fmla="*/ 311573 w 12192000"/>
              <a:gd name="connsiteY1" fmla="*/ 0 h 392294"/>
              <a:gd name="connsiteX2" fmla="*/ 623147 w 12192000"/>
              <a:gd name="connsiteY2" fmla="*/ 0 h 392294"/>
              <a:gd name="connsiteX3" fmla="*/ 1300480 w 12192000"/>
              <a:gd name="connsiteY3" fmla="*/ 0 h 392294"/>
              <a:gd name="connsiteX4" fmla="*/ 2099733 w 12192000"/>
              <a:gd name="connsiteY4" fmla="*/ 0 h 392294"/>
              <a:gd name="connsiteX5" fmla="*/ 2777067 w 12192000"/>
              <a:gd name="connsiteY5" fmla="*/ 0 h 392294"/>
              <a:gd name="connsiteX6" fmla="*/ 3698240 w 12192000"/>
              <a:gd name="connsiteY6" fmla="*/ 0 h 392294"/>
              <a:gd name="connsiteX7" fmla="*/ 4253653 w 12192000"/>
              <a:gd name="connsiteY7" fmla="*/ 0 h 392294"/>
              <a:gd name="connsiteX8" fmla="*/ 4930987 w 12192000"/>
              <a:gd name="connsiteY8" fmla="*/ 0 h 392294"/>
              <a:gd name="connsiteX9" fmla="*/ 5852160 w 12192000"/>
              <a:gd name="connsiteY9" fmla="*/ 0 h 392294"/>
              <a:gd name="connsiteX10" fmla="*/ 6773333 w 12192000"/>
              <a:gd name="connsiteY10" fmla="*/ 0 h 392294"/>
              <a:gd name="connsiteX11" fmla="*/ 7328747 w 12192000"/>
              <a:gd name="connsiteY11" fmla="*/ 0 h 392294"/>
              <a:gd name="connsiteX12" fmla="*/ 8006080 w 12192000"/>
              <a:gd name="connsiteY12" fmla="*/ 0 h 392294"/>
              <a:gd name="connsiteX13" fmla="*/ 8317653 w 12192000"/>
              <a:gd name="connsiteY13" fmla="*/ 0 h 392294"/>
              <a:gd name="connsiteX14" fmla="*/ 9238827 w 12192000"/>
              <a:gd name="connsiteY14" fmla="*/ 0 h 392294"/>
              <a:gd name="connsiteX15" fmla="*/ 9672320 w 12192000"/>
              <a:gd name="connsiteY15" fmla="*/ 0 h 392294"/>
              <a:gd name="connsiteX16" fmla="*/ 10593493 w 12192000"/>
              <a:gd name="connsiteY16" fmla="*/ 0 h 392294"/>
              <a:gd name="connsiteX17" fmla="*/ 11514667 w 12192000"/>
              <a:gd name="connsiteY17" fmla="*/ 0 h 392294"/>
              <a:gd name="connsiteX18" fmla="*/ 12192000 w 12192000"/>
              <a:gd name="connsiteY18" fmla="*/ 0 h 392294"/>
              <a:gd name="connsiteX19" fmla="*/ 12192000 w 12192000"/>
              <a:gd name="connsiteY19" fmla="*/ 392294 h 392294"/>
              <a:gd name="connsiteX20" fmla="*/ 11636587 w 12192000"/>
              <a:gd name="connsiteY20" fmla="*/ 392294 h 392294"/>
              <a:gd name="connsiteX21" fmla="*/ 11203093 w 12192000"/>
              <a:gd name="connsiteY21" fmla="*/ 392294 h 392294"/>
              <a:gd name="connsiteX22" fmla="*/ 10769600 w 12192000"/>
              <a:gd name="connsiteY22" fmla="*/ 392294 h 392294"/>
              <a:gd name="connsiteX23" fmla="*/ 10214187 w 12192000"/>
              <a:gd name="connsiteY23" fmla="*/ 392294 h 392294"/>
              <a:gd name="connsiteX24" fmla="*/ 9536853 w 12192000"/>
              <a:gd name="connsiteY24" fmla="*/ 392294 h 392294"/>
              <a:gd name="connsiteX25" fmla="*/ 9103360 w 12192000"/>
              <a:gd name="connsiteY25" fmla="*/ 392294 h 392294"/>
              <a:gd name="connsiteX26" fmla="*/ 8791787 w 12192000"/>
              <a:gd name="connsiteY26" fmla="*/ 392294 h 392294"/>
              <a:gd name="connsiteX27" fmla="*/ 8236373 w 12192000"/>
              <a:gd name="connsiteY27" fmla="*/ 392294 h 392294"/>
              <a:gd name="connsiteX28" fmla="*/ 7559040 w 12192000"/>
              <a:gd name="connsiteY28" fmla="*/ 392294 h 392294"/>
              <a:gd name="connsiteX29" fmla="*/ 7247467 w 12192000"/>
              <a:gd name="connsiteY29" fmla="*/ 392294 h 392294"/>
              <a:gd name="connsiteX30" fmla="*/ 6448213 w 12192000"/>
              <a:gd name="connsiteY30" fmla="*/ 392294 h 392294"/>
              <a:gd name="connsiteX31" fmla="*/ 5527040 w 12192000"/>
              <a:gd name="connsiteY31" fmla="*/ 392294 h 392294"/>
              <a:gd name="connsiteX32" fmla="*/ 4727787 w 12192000"/>
              <a:gd name="connsiteY32" fmla="*/ 392294 h 392294"/>
              <a:gd name="connsiteX33" fmla="*/ 4050453 w 12192000"/>
              <a:gd name="connsiteY33" fmla="*/ 392294 h 392294"/>
              <a:gd name="connsiteX34" fmla="*/ 3373120 w 12192000"/>
              <a:gd name="connsiteY34" fmla="*/ 392294 h 392294"/>
              <a:gd name="connsiteX35" fmla="*/ 2573867 w 12192000"/>
              <a:gd name="connsiteY35" fmla="*/ 392294 h 392294"/>
              <a:gd name="connsiteX36" fmla="*/ 1774613 w 12192000"/>
              <a:gd name="connsiteY36" fmla="*/ 392294 h 392294"/>
              <a:gd name="connsiteX37" fmla="*/ 1341120 w 12192000"/>
              <a:gd name="connsiteY37" fmla="*/ 392294 h 392294"/>
              <a:gd name="connsiteX38" fmla="*/ 907627 w 12192000"/>
              <a:gd name="connsiteY38" fmla="*/ 392294 h 392294"/>
              <a:gd name="connsiteX39" fmla="*/ 0 w 12192000"/>
              <a:gd name="connsiteY39" fmla="*/ 392294 h 392294"/>
              <a:gd name="connsiteX40" fmla="*/ 0 w 12192000"/>
              <a:gd name="connsiteY40" fmla="*/ 0 h 392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192000" h="392294" fill="none" extrusionOk="0">
                <a:moveTo>
                  <a:pt x="0" y="0"/>
                </a:moveTo>
                <a:cubicBezTo>
                  <a:pt x="105109" y="358"/>
                  <a:pt x="248222" y="11262"/>
                  <a:pt x="311573" y="0"/>
                </a:cubicBezTo>
                <a:cubicBezTo>
                  <a:pt x="374924" y="-11262"/>
                  <a:pt x="504372" y="-3497"/>
                  <a:pt x="623147" y="0"/>
                </a:cubicBezTo>
                <a:cubicBezTo>
                  <a:pt x="741922" y="3497"/>
                  <a:pt x="1097737" y="24656"/>
                  <a:pt x="1300480" y="0"/>
                </a:cubicBezTo>
                <a:cubicBezTo>
                  <a:pt x="1503223" y="-24656"/>
                  <a:pt x="1890293" y="29435"/>
                  <a:pt x="2099733" y="0"/>
                </a:cubicBezTo>
                <a:cubicBezTo>
                  <a:pt x="2309173" y="-29435"/>
                  <a:pt x="2468762" y="-22939"/>
                  <a:pt x="2777067" y="0"/>
                </a:cubicBezTo>
                <a:cubicBezTo>
                  <a:pt x="3085372" y="22939"/>
                  <a:pt x="3331390" y="15016"/>
                  <a:pt x="3698240" y="0"/>
                </a:cubicBezTo>
                <a:cubicBezTo>
                  <a:pt x="4065090" y="-15016"/>
                  <a:pt x="4061362" y="18826"/>
                  <a:pt x="4253653" y="0"/>
                </a:cubicBezTo>
                <a:cubicBezTo>
                  <a:pt x="4445944" y="-18826"/>
                  <a:pt x="4786136" y="30039"/>
                  <a:pt x="4930987" y="0"/>
                </a:cubicBezTo>
                <a:cubicBezTo>
                  <a:pt x="5075838" y="-30039"/>
                  <a:pt x="5526790" y="-36951"/>
                  <a:pt x="5852160" y="0"/>
                </a:cubicBezTo>
                <a:cubicBezTo>
                  <a:pt x="6177530" y="36951"/>
                  <a:pt x="6565808" y="29903"/>
                  <a:pt x="6773333" y="0"/>
                </a:cubicBezTo>
                <a:cubicBezTo>
                  <a:pt x="6980858" y="-29903"/>
                  <a:pt x="7126285" y="-6855"/>
                  <a:pt x="7328747" y="0"/>
                </a:cubicBezTo>
                <a:cubicBezTo>
                  <a:pt x="7531209" y="6855"/>
                  <a:pt x="7762672" y="13405"/>
                  <a:pt x="8006080" y="0"/>
                </a:cubicBezTo>
                <a:cubicBezTo>
                  <a:pt x="8249488" y="-13405"/>
                  <a:pt x="8193561" y="479"/>
                  <a:pt x="8317653" y="0"/>
                </a:cubicBezTo>
                <a:cubicBezTo>
                  <a:pt x="8441745" y="-479"/>
                  <a:pt x="8834906" y="-41995"/>
                  <a:pt x="9238827" y="0"/>
                </a:cubicBezTo>
                <a:cubicBezTo>
                  <a:pt x="9642748" y="41995"/>
                  <a:pt x="9470719" y="-2978"/>
                  <a:pt x="9672320" y="0"/>
                </a:cubicBezTo>
                <a:cubicBezTo>
                  <a:pt x="9873921" y="2978"/>
                  <a:pt x="10169475" y="-5323"/>
                  <a:pt x="10593493" y="0"/>
                </a:cubicBezTo>
                <a:cubicBezTo>
                  <a:pt x="11017511" y="5323"/>
                  <a:pt x="11069016" y="23226"/>
                  <a:pt x="11514667" y="0"/>
                </a:cubicBezTo>
                <a:cubicBezTo>
                  <a:pt x="11960318" y="-23226"/>
                  <a:pt x="11969208" y="-27832"/>
                  <a:pt x="12192000" y="0"/>
                </a:cubicBezTo>
                <a:cubicBezTo>
                  <a:pt x="12182363" y="92599"/>
                  <a:pt x="12177824" y="279605"/>
                  <a:pt x="12192000" y="392294"/>
                </a:cubicBezTo>
                <a:cubicBezTo>
                  <a:pt x="12025083" y="405316"/>
                  <a:pt x="11865070" y="418082"/>
                  <a:pt x="11636587" y="392294"/>
                </a:cubicBezTo>
                <a:cubicBezTo>
                  <a:pt x="11408104" y="366506"/>
                  <a:pt x="11408938" y="379175"/>
                  <a:pt x="11203093" y="392294"/>
                </a:cubicBezTo>
                <a:cubicBezTo>
                  <a:pt x="10997248" y="405413"/>
                  <a:pt x="10932872" y="385866"/>
                  <a:pt x="10769600" y="392294"/>
                </a:cubicBezTo>
                <a:cubicBezTo>
                  <a:pt x="10606328" y="398722"/>
                  <a:pt x="10481983" y="402025"/>
                  <a:pt x="10214187" y="392294"/>
                </a:cubicBezTo>
                <a:cubicBezTo>
                  <a:pt x="9946391" y="382563"/>
                  <a:pt x="9714827" y="421984"/>
                  <a:pt x="9536853" y="392294"/>
                </a:cubicBezTo>
                <a:cubicBezTo>
                  <a:pt x="9358879" y="362604"/>
                  <a:pt x="9278281" y="371819"/>
                  <a:pt x="9103360" y="392294"/>
                </a:cubicBezTo>
                <a:cubicBezTo>
                  <a:pt x="8928439" y="412769"/>
                  <a:pt x="8940762" y="381666"/>
                  <a:pt x="8791787" y="392294"/>
                </a:cubicBezTo>
                <a:cubicBezTo>
                  <a:pt x="8642812" y="402922"/>
                  <a:pt x="8485006" y="365688"/>
                  <a:pt x="8236373" y="392294"/>
                </a:cubicBezTo>
                <a:cubicBezTo>
                  <a:pt x="7987740" y="418900"/>
                  <a:pt x="7761124" y="359758"/>
                  <a:pt x="7559040" y="392294"/>
                </a:cubicBezTo>
                <a:cubicBezTo>
                  <a:pt x="7356956" y="424830"/>
                  <a:pt x="7394039" y="396979"/>
                  <a:pt x="7247467" y="392294"/>
                </a:cubicBezTo>
                <a:cubicBezTo>
                  <a:pt x="7100895" y="387609"/>
                  <a:pt x="6761286" y="381991"/>
                  <a:pt x="6448213" y="392294"/>
                </a:cubicBezTo>
                <a:cubicBezTo>
                  <a:pt x="6135140" y="402597"/>
                  <a:pt x="5962827" y="362506"/>
                  <a:pt x="5527040" y="392294"/>
                </a:cubicBezTo>
                <a:cubicBezTo>
                  <a:pt x="5091253" y="422082"/>
                  <a:pt x="4907488" y="377751"/>
                  <a:pt x="4727787" y="392294"/>
                </a:cubicBezTo>
                <a:cubicBezTo>
                  <a:pt x="4548086" y="406837"/>
                  <a:pt x="4316330" y="403390"/>
                  <a:pt x="4050453" y="392294"/>
                </a:cubicBezTo>
                <a:cubicBezTo>
                  <a:pt x="3784576" y="381198"/>
                  <a:pt x="3707551" y="403031"/>
                  <a:pt x="3373120" y="392294"/>
                </a:cubicBezTo>
                <a:cubicBezTo>
                  <a:pt x="3038689" y="381557"/>
                  <a:pt x="2891998" y="391534"/>
                  <a:pt x="2573867" y="392294"/>
                </a:cubicBezTo>
                <a:cubicBezTo>
                  <a:pt x="2255736" y="393054"/>
                  <a:pt x="2099388" y="392859"/>
                  <a:pt x="1774613" y="392294"/>
                </a:cubicBezTo>
                <a:cubicBezTo>
                  <a:pt x="1449838" y="391729"/>
                  <a:pt x="1430436" y="407272"/>
                  <a:pt x="1341120" y="392294"/>
                </a:cubicBezTo>
                <a:cubicBezTo>
                  <a:pt x="1251804" y="377316"/>
                  <a:pt x="1108349" y="376882"/>
                  <a:pt x="907627" y="392294"/>
                </a:cubicBezTo>
                <a:cubicBezTo>
                  <a:pt x="706905" y="407706"/>
                  <a:pt x="424157" y="428861"/>
                  <a:pt x="0" y="392294"/>
                </a:cubicBezTo>
                <a:cubicBezTo>
                  <a:pt x="11184" y="226055"/>
                  <a:pt x="-17304" y="92912"/>
                  <a:pt x="0" y="0"/>
                </a:cubicBezTo>
                <a:close/>
              </a:path>
              <a:path w="12192000" h="392294" stroke="0" extrusionOk="0">
                <a:moveTo>
                  <a:pt x="0" y="0"/>
                </a:moveTo>
                <a:cubicBezTo>
                  <a:pt x="103503" y="-1369"/>
                  <a:pt x="270438" y="903"/>
                  <a:pt x="433493" y="0"/>
                </a:cubicBezTo>
                <a:cubicBezTo>
                  <a:pt x="596548" y="-903"/>
                  <a:pt x="723462" y="-2397"/>
                  <a:pt x="866987" y="0"/>
                </a:cubicBezTo>
                <a:cubicBezTo>
                  <a:pt x="1010512" y="2397"/>
                  <a:pt x="1369185" y="30149"/>
                  <a:pt x="1666240" y="0"/>
                </a:cubicBezTo>
                <a:cubicBezTo>
                  <a:pt x="1963295" y="-30149"/>
                  <a:pt x="2095159" y="29865"/>
                  <a:pt x="2343573" y="0"/>
                </a:cubicBezTo>
                <a:cubicBezTo>
                  <a:pt x="2591987" y="-29865"/>
                  <a:pt x="2780738" y="18342"/>
                  <a:pt x="3020907" y="0"/>
                </a:cubicBezTo>
                <a:cubicBezTo>
                  <a:pt x="3261076" y="-18342"/>
                  <a:pt x="3465560" y="3789"/>
                  <a:pt x="3698240" y="0"/>
                </a:cubicBezTo>
                <a:cubicBezTo>
                  <a:pt x="3930920" y="-3789"/>
                  <a:pt x="3925563" y="-14564"/>
                  <a:pt x="4009813" y="0"/>
                </a:cubicBezTo>
                <a:cubicBezTo>
                  <a:pt x="4094063" y="14564"/>
                  <a:pt x="4471176" y="17706"/>
                  <a:pt x="4687147" y="0"/>
                </a:cubicBezTo>
                <a:cubicBezTo>
                  <a:pt x="4903118" y="-17706"/>
                  <a:pt x="5368657" y="-17632"/>
                  <a:pt x="5608320" y="0"/>
                </a:cubicBezTo>
                <a:cubicBezTo>
                  <a:pt x="5847983" y="17632"/>
                  <a:pt x="6116667" y="37303"/>
                  <a:pt x="6529493" y="0"/>
                </a:cubicBezTo>
                <a:cubicBezTo>
                  <a:pt x="6942319" y="-37303"/>
                  <a:pt x="7009021" y="11478"/>
                  <a:pt x="7450667" y="0"/>
                </a:cubicBezTo>
                <a:cubicBezTo>
                  <a:pt x="7892313" y="-11478"/>
                  <a:pt x="8049799" y="-19216"/>
                  <a:pt x="8249920" y="0"/>
                </a:cubicBezTo>
                <a:cubicBezTo>
                  <a:pt x="8450041" y="19216"/>
                  <a:pt x="8604734" y="15580"/>
                  <a:pt x="8805333" y="0"/>
                </a:cubicBezTo>
                <a:cubicBezTo>
                  <a:pt x="9005932" y="-15580"/>
                  <a:pt x="9043137" y="-3052"/>
                  <a:pt x="9116907" y="0"/>
                </a:cubicBezTo>
                <a:cubicBezTo>
                  <a:pt x="9190677" y="3052"/>
                  <a:pt x="9543435" y="16600"/>
                  <a:pt x="9672320" y="0"/>
                </a:cubicBezTo>
                <a:cubicBezTo>
                  <a:pt x="9801205" y="-16600"/>
                  <a:pt x="9994484" y="-14545"/>
                  <a:pt x="10105813" y="0"/>
                </a:cubicBezTo>
                <a:cubicBezTo>
                  <a:pt x="10217142" y="14545"/>
                  <a:pt x="10658091" y="-27050"/>
                  <a:pt x="10905067" y="0"/>
                </a:cubicBezTo>
                <a:cubicBezTo>
                  <a:pt x="11152043" y="27050"/>
                  <a:pt x="11228278" y="-18923"/>
                  <a:pt x="11460480" y="0"/>
                </a:cubicBezTo>
                <a:cubicBezTo>
                  <a:pt x="11692682" y="18923"/>
                  <a:pt x="11987982" y="31101"/>
                  <a:pt x="12192000" y="0"/>
                </a:cubicBezTo>
                <a:cubicBezTo>
                  <a:pt x="12195086" y="129024"/>
                  <a:pt x="12189135" y="304488"/>
                  <a:pt x="12192000" y="392294"/>
                </a:cubicBezTo>
                <a:cubicBezTo>
                  <a:pt x="11861697" y="431543"/>
                  <a:pt x="11590815" y="436465"/>
                  <a:pt x="11270827" y="392294"/>
                </a:cubicBezTo>
                <a:cubicBezTo>
                  <a:pt x="10950839" y="348123"/>
                  <a:pt x="11102647" y="385619"/>
                  <a:pt x="10959253" y="392294"/>
                </a:cubicBezTo>
                <a:cubicBezTo>
                  <a:pt x="10815859" y="398969"/>
                  <a:pt x="10720181" y="396152"/>
                  <a:pt x="10525760" y="392294"/>
                </a:cubicBezTo>
                <a:cubicBezTo>
                  <a:pt x="10331339" y="388436"/>
                  <a:pt x="10223984" y="387344"/>
                  <a:pt x="9970347" y="392294"/>
                </a:cubicBezTo>
                <a:cubicBezTo>
                  <a:pt x="9716710" y="397244"/>
                  <a:pt x="9409352" y="347699"/>
                  <a:pt x="9049173" y="392294"/>
                </a:cubicBezTo>
                <a:cubicBezTo>
                  <a:pt x="8688994" y="436889"/>
                  <a:pt x="8552862" y="399881"/>
                  <a:pt x="8128000" y="392294"/>
                </a:cubicBezTo>
                <a:cubicBezTo>
                  <a:pt x="7703138" y="384707"/>
                  <a:pt x="7684018" y="384817"/>
                  <a:pt x="7572587" y="392294"/>
                </a:cubicBezTo>
                <a:cubicBezTo>
                  <a:pt x="7461156" y="399771"/>
                  <a:pt x="7228015" y="396004"/>
                  <a:pt x="7139093" y="392294"/>
                </a:cubicBezTo>
                <a:cubicBezTo>
                  <a:pt x="7050171" y="388584"/>
                  <a:pt x="6645417" y="377375"/>
                  <a:pt x="6461760" y="392294"/>
                </a:cubicBezTo>
                <a:cubicBezTo>
                  <a:pt x="6278103" y="407213"/>
                  <a:pt x="6092361" y="386035"/>
                  <a:pt x="5906347" y="392294"/>
                </a:cubicBezTo>
                <a:cubicBezTo>
                  <a:pt x="5720333" y="398553"/>
                  <a:pt x="5346186" y="388847"/>
                  <a:pt x="4985173" y="392294"/>
                </a:cubicBezTo>
                <a:cubicBezTo>
                  <a:pt x="4624160" y="395741"/>
                  <a:pt x="4756096" y="374703"/>
                  <a:pt x="4551680" y="392294"/>
                </a:cubicBezTo>
                <a:cubicBezTo>
                  <a:pt x="4347264" y="409885"/>
                  <a:pt x="4176575" y="368099"/>
                  <a:pt x="3874347" y="392294"/>
                </a:cubicBezTo>
                <a:cubicBezTo>
                  <a:pt x="3572119" y="416489"/>
                  <a:pt x="3473207" y="406534"/>
                  <a:pt x="3075093" y="392294"/>
                </a:cubicBezTo>
                <a:cubicBezTo>
                  <a:pt x="2676979" y="378054"/>
                  <a:pt x="2821824" y="379991"/>
                  <a:pt x="2641600" y="392294"/>
                </a:cubicBezTo>
                <a:cubicBezTo>
                  <a:pt x="2461376" y="404597"/>
                  <a:pt x="2135846" y="352147"/>
                  <a:pt x="1720427" y="392294"/>
                </a:cubicBezTo>
                <a:cubicBezTo>
                  <a:pt x="1305008" y="432441"/>
                  <a:pt x="1492352" y="399541"/>
                  <a:pt x="1286933" y="392294"/>
                </a:cubicBezTo>
                <a:cubicBezTo>
                  <a:pt x="1081514" y="385047"/>
                  <a:pt x="880257" y="417033"/>
                  <a:pt x="731520" y="392294"/>
                </a:cubicBezTo>
                <a:cubicBezTo>
                  <a:pt x="582783" y="367555"/>
                  <a:pt x="324828" y="419578"/>
                  <a:pt x="0" y="392294"/>
                </a:cubicBezTo>
                <a:cubicBezTo>
                  <a:pt x="-3480" y="290997"/>
                  <a:pt x="-8156" y="140234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73600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 dirty="0">
              <a:solidFill>
                <a:schemeClr val="tx1"/>
              </a:solidFill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96F0A187-370E-D9F4-8B7B-C2A508F4D528}"/>
              </a:ext>
            </a:extLst>
          </p:cNvPr>
          <p:cNvSpPr txBox="1"/>
          <p:nvPr/>
        </p:nvSpPr>
        <p:spPr>
          <a:xfrm>
            <a:off x="358646" y="931968"/>
            <a:ext cx="37060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UTM Avo" panose="02040603050506020204" pitchFamily="18" charset="0"/>
              </a:rPr>
              <a:t>MÔ TẢ BÀI TOÁN THỰC TIỄN</a:t>
            </a: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C2604D9A-8A26-2AD8-E8E3-374E48C831F7}"/>
              </a:ext>
            </a:extLst>
          </p:cNvPr>
          <p:cNvSpPr txBox="1"/>
          <p:nvPr/>
        </p:nvSpPr>
        <p:spPr>
          <a:xfrm>
            <a:off x="7393021" y="944188"/>
            <a:ext cx="4440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UTM Avo" panose="02040603050506020204" pitchFamily="18" charset="0"/>
              </a:rPr>
              <a:t>Description of practical problem</a:t>
            </a:r>
            <a:endParaRPr lang="vi-VN" sz="1400" dirty="0"/>
          </a:p>
        </p:txBody>
      </p:sp>
      <p:sp>
        <p:nvSpPr>
          <p:cNvPr id="27" name="Hộp Văn bản 26">
            <a:extLst>
              <a:ext uri="{FF2B5EF4-FFF2-40B4-BE49-F238E27FC236}">
                <a16:creationId xmlns:a16="http://schemas.microsoft.com/office/drawing/2014/main" id="{6C3F0980-3C65-3CCF-2E64-309F581F5B7D}"/>
              </a:ext>
            </a:extLst>
          </p:cNvPr>
          <p:cNvSpPr txBox="1"/>
          <p:nvPr/>
        </p:nvSpPr>
        <p:spPr>
          <a:xfrm>
            <a:off x="2097492" y="4655260"/>
            <a:ext cx="7997015" cy="720000"/>
          </a:xfrm>
          <a:custGeom>
            <a:avLst/>
            <a:gdLst>
              <a:gd name="connsiteX0" fmla="*/ 0 w 7997015"/>
              <a:gd name="connsiteY0" fmla="*/ 120002 h 720000"/>
              <a:gd name="connsiteX1" fmla="*/ 120002 w 7997015"/>
              <a:gd name="connsiteY1" fmla="*/ 0 h 720000"/>
              <a:gd name="connsiteX2" fmla="*/ 7877013 w 7997015"/>
              <a:gd name="connsiteY2" fmla="*/ 0 h 720000"/>
              <a:gd name="connsiteX3" fmla="*/ 7997015 w 7997015"/>
              <a:gd name="connsiteY3" fmla="*/ 120002 h 720000"/>
              <a:gd name="connsiteX4" fmla="*/ 7997015 w 7997015"/>
              <a:gd name="connsiteY4" fmla="*/ 599998 h 720000"/>
              <a:gd name="connsiteX5" fmla="*/ 7877013 w 7997015"/>
              <a:gd name="connsiteY5" fmla="*/ 720000 h 720000"/>
              <a:gd name="connsiteX6" fmla="*/ 120002 w 7997015"/>
              <a:gd name="connsiteY6" fmla="*/ 720000 h 720000"/>
              <a:gd name="connsiteX7" fmla="*/ 0 w 7997015"/>
              <a:gd name="connsiteY7" fmla="*/ 599998 h 720000"/>
              <a:gd name="connsiteX8" fmla="*/ 0 w 7997015"/>
              <a:gd name="connsiteY8" fmla="*/ 120002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7015" h="720000" fill="none" extrusionOk="0">
                <a:moveTo>
                  <a:pt x="0" y="120002"/>
                </a:moveTo>
                <a:cubicBezTo>
                  <a:pt x="-1406" y="54387"/>
                  <a:pt x="52494" y="-2679"/>
                  <a:pt x="120002" y="0"/>
                </a:cubicBezTo>
                <a:cubicBezTo>
                  <a:pt x="2649181" y="-86162"/>
                  <a:pt x="5614148" y="86267"/>
                  <a:pt x="7877013" y="0"/>
                </a:cubicBezTo>
                <a:cubicBezTo>
                  <a:pt x="7947597" y="-10857"/>
                  <a:pt x="7996331" y="41160"/>
                  <a:pt x="7997015" y="120002"/>
                </a:cubicBezTo>
                <a:cubicBezTo>
                  <a:pt x="7954724" y="201690"/>
                  <a:pt x="8020215" y="486635"/>
                  <a:pt x="7997015" y="599998"/>
                </a:cubicBezTo>
                <a:cubicBezTo>
                  <a:pt x="7988876" y="662882"/>
                  <a:pt x="7946591" y="730757"/>
                  <a:pt x="7877013" y="720000"/>
                </a:cubicBezTo>
                <a:cubicBezTo>
                  <a:pt x="5942267" y="804945"/>
                  <a:pt x="3705075" y="833313"/>
                  <a:pt x="120002" y="720000"/>
                </a:cubicBezTo>
                <a:cubicBezTo>
                  <a:pt x="49572" y="718518"/>
                  <a:pt x="-1687" y="663486"/>
                  <a:pt x="0" y="599998"/>
                </a:cubicBezTo>
                <a:cubicBezTo>
                  <a:pt x="-39766" y="523536"/>
                  <a:pt x="-27759" y="169477"/>
                  <a:pt x="0" y="120002"/>
                </a:cubicBezTo>
                <a:close/>
              </a:path>
              <a:path w="7997015" h="720000" stroke="0" extrusionOk="0">
                <a:moveTo>
                  <a:pt x="0" y="120002"/>
                </a:moveTo>
                <a:cubicBezTo>
                  <a:pt x="8599" y="52607"/>
                  <a:pt x="47906" y="-2854"/>
                  <a:pt x="120002" y="0"/>
                </a:cubicBezTo>
                <a:cubicBezTo>
                  <a:pt x="2361196" y="-66574"/>
                  <a:pt x="6580394" y="-124039"/>
                  <a:pt x="7877013" y="0"/>
                </a:cubicBezTo>
                <a:cubicBezTo>
                  <a:pt x="7940309" y="3821"/>
                  <a:pt x="7995080" y="50794"/>
                  <a:pt x="7997015" y="120002"/>
                </a:cubicBezTo>
                <a:cubicBezTo>
                  <a:pt x="8004219" y="215085"/>
                  <a:pt x="7960811" y="479730"/>
                  <a:pt x="7997015" y="599998"/>
                </a:cubicBezTo>
                <a:cubicBezTo>
                  <a:pt x="7996131" y="673430"/>
                  <a:pt x="7940112" y="723497"/>
                  <a:pt x="7877013" y="720000"/>
                </a:cubicBezTo>
                <a:cubicBezTo>
                  <a:pt x="4981937" y="810350"/>
                  <a:pt x="3347035" y="681320"/>
                  <a:pt x="120002" y="720000"/>
                </a:cubicBezTo>
                <a:cubicBezTo>
                  <a:pt x="57101" y="716494"/>
                  <a:pt x="2708" y="674241"/>
                  <a:pt x="0" y="599998"/>
                </a:cubicBezTo>
                <a:cubicBezTo>
                  <a:pt x="1202" y="498832"/>
                  <a:pt x="-17637" y="278017"/>
                  <a:pt x="0" y="120002"/>
                </a:cubicBezTo>
                <a:close/>
              </a:path>
            </a:pathLst>
          </a:custGeom>
          <a:ln>
            <a:solidFill>
              <a:srgbClr val="0A4667"/>
            </a:solidFill>
            <a:extLst>
              <a:ext uri="{C807C97D-BFC1-408E-A445-0C87EB9F89A2}">
                <ask:lineSketchStyleProps xmlns:ask="http://schemas.microsoft.com/office/drawing/2018/sketchyshapes" sd="274719889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rgbClr val="0A4667"/>
                </a:solidFill>
                <a:latin typeface="UTM Avo" panose="02040603050506020204" pitchFamily="18" charset="0"/>
              </a:rPr>
              <a:t>TẠI SAO CẦN XÂY DỰNG HỆ THỐNG?</a:t>
            </a: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0FA2033A-D40B-D3C7-DF9B-87393DC276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72138" y="221736"/>
            <a:ext cx="1642472" cy="680192"/>
          </a:xfrm>
          <a:prstGeom prst="rect">
            <a:avLst/>
          </a:prstGeom>
        </p:spPr>
      </p:pic>
      <p:pic>
        <p:nvPicPr>
          <p:cNvPr id="4098" name="Picture 2" descr="Thinking Man Illustration With Question Mark And Light Bulb For Business  Transparent Background Vector, Thinking, Creative Thinking, Business PNG  and Vector with Transparent Background for Free Download">
            <a:extLst>
              <a:ext uri="{FF2B5EF4-FFF2-40B4-BE49-F238E27FC236}">
                <a16:creationId xmlns:a16="http://schemas.microsoft.com/office/drawing/2014/main" id="{EB0155A7-5C0E-D7A4-CED3-C29D4B271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244" y="2286000"/>
            <a:ext cx="2559512" cy="255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219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CD74D-881B-23AE-AC1A-DE5F2E118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8A6EB15A-42F7-21D0-6CFC-5D6E9106BCF0}"/>
              </a:ext>
            </a:extLst>
          </p:cNvPr>
          <p:cNvSpPr txBox="1"/>
          <p:nvPr/>
        </p:nvSpPr>
        <p:spPr>
          <a:xfrm>
            <a:off x="838200" y="269678"/>
            <a:ext cx="3939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D6313B"/>
                </a:solidFill>
                <a:latin typeface="UTM Avo" panose="02040603050506020204" pitchFamily="18" charset="0"/>
                <a:cs typeface="Segoe UI" panose="020B0502040204020203" pitchFamily="34" charset="0"/>
              </a:rPr>
              <a:t>ĐẠI HỌC BÁCH KHOA HÀ NỘI</a:t>
            </a:r>
          </a:p>
        </p:txBody>
      </p:sp>
      <p:pic>
        <p:nvPicPr>
          <p:cNvPr id="9" name="Picture 2" descr="Mẫu thiết kế logo trường Đại Học Bách Khoa Hà Nội Vector | Thiết kế logo,  Trường đại học, Đại học">
            <a:extLst>
              <a:ext uri="{FF2B5EF4-FFF2-40B4-BE49-F238E27FC236}">
                <a16:creationId xmlns:a16="http://schemas.microsoft.com/office/drawing/2014/main" id="{EB25A1C7-461A-82B6-7307-A5E11D1500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67"/>
          <a:stretch/>
        </p:blipFill>
        <p:spPr bwMode="auto">
          <a:xfrm>
            <a:off x="452837" y="270805"/>
            <a:ext cx="306717" cy="46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ED3F3FA3-38EB-D061-F4BC-C21EB5612DD7}"/>
              </a:ext>
            </a:extLst>
          </p:cNvPr>
          <p:cNvSpPr txBox="1"/>
          <p:nvPr/>
        </p:nvSpPr>
        <p:spPr>
          <a:xfrm>
            <a:off x="833560" y="483678"/>
            <a:ext cx="35820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UTM Avo" panose="02040603050506020204" pitchFamily="18" charset="0"/>
                <a:cs typeface="Segoe UI" panose="020B0502040204020203" pitchFamily="34" charset="0"/>
              </a:rPr>
              <a:t>KHOA TOÁN – TIN</a:t>
            </a:r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C5EF124E-9D63-873F-DCA7-FB881BD6DFA1}"/>
              </a:ext>
            </a:extLst>
          </p:cNvPr>
          <p:cNvSpPr/>
          <p:nvPr/>
        </p:nvSpPr>
        <p:spPr>
          <a:xfrm>
            <a:off x="0" y="901929"/>
            <a:ext cx="12192000" cy="392294"/>
          </a:xfrm>
          <a:custGeom>
            <a:avLst/>
            <a:gdLst>
              <a:gd name="connsiteX0" fmla="*/ 0 w 12192000"/>
              <a:gd name="connsiteY0" fmla="*/ 0 h 392294"/>
              <a:gd name="connsiteX1" fmla="*/ 311573 w 12192000"/>
              <a:gd name="connsiteY1" fmla="*/ 0 h 392294"/>
              <a:gd name="connsiteX2" fmla="*/ 623147 w 12192000"/>
              <a:gd name="connsiteY2" fmla="*/ 0 h 392294"/>
              <a:gd name="connsiteX3" fmla="*/ 1300480 w 12192000"/>
              <a:gd name="connsiteY3" fmla="*/ 0 h 392294"/>
              <a:gd name="connsiteX4" fmla="*/ 2099733 w 12192000"/>
              <a:gd name="connsiteY4" fmla="*/ 0 h 392294"/>
              <a:gd name="connsiteX5" fmla="*/ 2777067 w 12192000"/>
              <a:gd name="connsiteY5" fmla="*/ 0 h 392294"/>
              <a:gd name="connsiteX6" fmla="*/ 3698240 w 12192000"/>
              <a:gd name="connsiteY6" fmla="*/ 0 h 392294"/>
              <a:gd name="connsiteX7" fmla="*/ 4253653 w 12192000"/>
              <a:gd name="connsiteY7" fmla="*/ 0 h 392294"/>
              <a:gd name="connsiteX8" fmla="*/ 4930987 w 12192000"/>
              <a:gd name="connsiteY8" fmla="*/ 0 h 392294"/>
              <a:gd name="connsiteX9" fmla="*/ 5852160 w 12192000"/>
              <a:gd name="connsiteY9" fmla="*/ 0 h 392294"/>
              <a:gd name="connsiteX10" fmla="*/ 6773333 w 12192000"/>
              <a:gd name="connsiteY10" fmla="*/ 0 h 392294"/>
              <a:gd name="connsiteX11" fmla="*/ 7328747 w 12192000"/>
              <a:gd name="connsiteY11" fmla="*/ 0 h 392294"/>
              <a:gd name="connsiteX12" fmla="*/ 8006080 w 12192000"/>
              <a:gd name="connsiteY12" fmla="*/ 0 h 392294"/>
              <a:gd name="connsiteX13" fmla="*/ 8317653 w 12192000"/>
              <a:gd name="connsiteY13" fmla="*/ 0 h 392294"/>
              <a:gd name="connsiteX14" fmla="*/ 9238827 w 12192000"/>
              <a:gd name="connsiteY14" fmla="*/ 0 h 392294"/>
              <a:gd name="connsiteX15" fmla="*/ 9672320 w 12192000"/>
              <a:gd name="connsiteY15" fmla="*/ 0 h 392294"/>
              <a:gd name="connsiteX16" fmla="*/ 10593493 w 12192000"/>
              <a:gd name="connsiteY16" fmla="*/ 0 h 392294"/>
              <a:gd name="connsiteX17" fmla="*/ 11514667 w 12192000"/>
              <a:gd name="connsiteY17" fmla="*/ 0 h 392294"/>
              <a:gd name="connsiteX18" fmla="*/ 12192000 w 12192000"/>
              <a:gd name="connsiteY18" fmla="*/ 0 h 392294"/>
              <a:gd name="connsiteX19" fmla="*/ 12192000 w 12192000"/>
              <a:gd name="connsiteY19" fmla="*/ 392294 h 392294"/>
              <a:gd name="connsiteX20" fmla="*/ 11636587 w 12192000"/>
              <a:gd name="connsiteY20" fmla="*/ 392294 h 392294"/>
              <a:gd name="connsiteX21" fmla="*/ 11203093 w 12192000"/>
              <a:gd name="connsiteY21" fmla="*/ 392294 h 392294"/>
              <a:gd name="connsiteX22" fmla="*/ 10769600 w 12192000"/>
              <a:gd name="connsiteY22" fmla="*/ 392294 h 392294"/>
              <a:gd name="connsiteX23" fmla="*/ 10214187 w 12192000"/>
              <a:gd name="connsiteY23" fmla="*/ 392294 h 392294"/>
              <a:gd name="connsiteX24" fmla="*/ 9536853 w 12192000"/>
              <a:gd name="connsiteY24" fmla="*/ 392294 h 392294"/>
              <a:gd name="connsiteX25" fmla="*/ 9103360 w 12192000"/>
              <a:gd name="connsiteY25" fmla="*/ 392294 h 392294"/>
              <a:gd name="connsiteX26" fmla="*/ 8791787 w 12192000"/>
              <a:gd name="connsiteY26" fmla="*/ 392294 h 392294"/>
              <a:gd name="connsiteX27" fmla="*/ 8236373 w 12192000"/>
              <a:gd name="connsiteY27" fmla="*/ 392294 h 392294"/>
              <a:gd name="connsiteX28" fmla="*/ 7559040 w 12192000"/>
              <a:gd name="connsiteY28" fmla="*/ 392294 h 392294"/>
              <a:gd name="connsiteX29" fmla="*/ 7247467 w 12192000"/>
              <a:gd name="connsiteY29" fmla="*/ 392294 h 392294"/>
              <a:gd name="connsiteX30" fmla="*/ 6448213 w 12192000"/>
              <a:gd name="connsiteY30" fmla="*/ 392294 h 392294"/>
              <a:gd name="connsiteX31" fmla="*/ 5527040 w 12192000"/>
              <a:gd name="connsiteY31" fmla="*/ 392294 h 392294"/>
              <a:gd name="connsiteX32" fmla="*/ 4727787 w 12192000"/>
              <a:gd name="connsiteY32" fmla="*/ 392294 h 392294"/>
              <a:gd name="connsiteX33" fmla="*/ 4050453 w 12192000"/>
              <a:gd name="connsiteY33" fmla="*/ 392294 h 392294"/>
              <a:gd name="connsiteX34" fmla="*/ 3373120 w 12192000"/>
              <a:gd name="connsiteY34" fmla="*/ 392294 h 392294"/>
              <a:gd name="connsiteX35" fmla="*/ 2573867 w 12192000"/>
              <a:gd name="connsiteY35" fmla="*/ 392294 h 392294"/>
              <a:gd name="connsiteX36" fmla="*/ 1774613 w 12192000"/>
              <a:gd name="connsiteY36" fmla="*/ 392294 h 392294"/>
              <a:gd name="connsiteX37" fmla="*/ 1341120 w 12192000"/>
              <a:gd name="connsiteY37" fmla="*/ 392294 h 392294"/>
              <a:gd name="connsiteX38" fmla="*/ 907627 w 12192000"/>
              <a:gd name="connsiteY38" fmla="*/ 392294 h 392294"/>
              <a:gd name="connsiteX39" fmla="*/ 0 w 12192000"/>
              <a:gd name="connsiteY39" fmla="*/ 392294 h 392294"/>
              <a:gd name="connsiteX40" fmla="*/ 0 w 12192000"/>
              <a:gd name="connsiteY40" fmla="*/ 0 h 392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192000" h="392294" fill="none" extrusionOk="0">
                <a:moveTo>
                  <a:pt x="0" y="0"/>
                </a:moveTo>
                <a:cubicBezTo>
                  <a:pt x="105109" y="358"/>
                  <a:pt x="248222" y="11262"/>
                  <a:pt x="311573" y="0"/>
                </a:cubicBezTo>
                <a:cubicBezTo>
                  <a:pt x="374924" y="-11262"/>
                  <a:pt x="504372" y="-3497"/>
                  <a:pt x="623147" y="0"/>
                </a:cubicBezTo>
                <a:cubicBezTo>
                  <a:pt x="741922" y="3497"/>
                  <a:pt x="1097737" y="24656"/>
                  <a:pt x="1300480" y="0"/>
                </a:cubicBezTo>
                <a:cubicBezTo>
                  <a:pt x="1503223" y="-24656"/>
                  <a:pt x="1890293" y="29435"/>
                  <a:pt x="2099733" y="0"/>
                </a:cubicBezTo>
                <a:cubicBezTo>
                  <a:pt x="2309173" y="-29435"/>
                  <a:pt x="2468762" y="-22939"/>
                  <a:pt x="2777067" y="0"/>
                </a:cubicBezTo>
                <a:cubicBezTo>
                  <a:pt x="3085372" y="22939"/>
                  <a:pt x="3331390" y="15016"/>
                  <a:pt x="3698240" y="0"/>
                </a:cubicBezTo>
                <a:cubicBezTo>
                  <a:pt x="4065090" y="-15016"/>
                  <a:pt x="4061362" y="18826"/>
                  <a:pt x="4253653" y="0"/>
                </a:cubicBezTo>
                <a:cubicBezTo>
                  <a:pt x="4445944" y="-18826"/>
                  <a:pt x="4786136" y="30039"/>
                  <a:pt x="4930987" y="0"/>
                </a:cubicBezTo>
                <a:cubicBezTo>
                  <a:pt x="5075838" y="-30039"/>
                  <a:pt x="5526790" y="-36951"/>
                  <a:pt x="5852160" y="0"/>
                </a:cubicBezTo>
                <a:cubicBezTo>
                  <a:pt x="6177530" y="36951"/>
                  <a:pt x="6565808" y="29903"/>
                  <a:pt x="6773333" y="0"/>
                </a:cubicBezTo>
                <a:cubicBezTo>
                  <a:pt x="6980858" y="-29903"/>
                  <a:pt x="7126285" y="-6855"/>
                  <a:pt x="7328747" y="0"/>
                </a:cubicBezTo>
                <a:cubicBezTo>
                  <a:pt x="7531209" y="6855"/>
                  <a:pt x="7762672" y="13405"/>
                  <a:pt x="8006080" y="0"/>
                </a:cubicBezTo>
                <a:cubicBezTo>
                  <a:pt x="8249488" y="-13405"/>
                  <a:pt x="8193561" y="479"/>
                  <a:pt x="8317653" y="0"/>
                </a:cubicBezTo>
                <a:cubicBezTo>
                  <a:pt x="8441745" y="-479"/>
                  <a:pt x="8834906" y="-41995"/>
                  <a:pt x="9238827" y="0"/>
                </a:cubicBezTo>
                <a:cubicBezTo>
                  <a:pt x="9642748" y="41995"/>
                  <a:pt x="9470719" y="-2978"/>
                  <a:pt x="9672320" y="0"/>
                </a:cubicBezTo>
                <a:cubicBezTo>
                  <a:pt x="9873921" y="2978"/>
                  <a:pt x="10169475" y="-5323"/>
                  <a:pt x="10593493" y="0"/>
                </a:cubicBezTo>
                <a:cubicBezTo>
                  <a:pt x="11017511" y="5323"/>
                  <a:pt x="11069016" y="23226"/>
                  <a:pt x="11514667" y="0"/>
                </a:cubicBezTo>
                <a:cubicBezTo>
                  <a:pt x="11960318" y="-23226"/>
                  <a:pt x="11969208" y="-27832"/>
                  <a:pt x="12192000" y="0"/>
                </a:cubicBezTo>
                <a:cubicBezTo>
                  <a:pt x="12182363" y="92599"/>
                  <a:pt x="12177824" y="279605"/>
                  <a:pt x="12192000" y="392294"/>
                </a:cubicBezTo>
                <a:cubicBezTo>
                  <a:pt x="12025083" y="405316"/>
                  <a:pt x="11865070" y="418082"/>
                  <a:pt x="11636587" y="392294"/>
                </a:cubicBezTo>
                <a:cubicBezTo>
                  <a:pt x="11408104" y="366506"/>
                  <a:pt x="11408938" y="379175"/>
                  <a:pt x="11203093" y="392294"/>
                </a:cubicBezTo>
                <a:cubicBezTo>
                  <a:pt x="10997248" y="405413"/>
                  <a:pt x="10932872" y="385866"/>
                  <a:pt x="10769600" y="392294"/>
                </a:cubicBezTo>
                <a:cubicBezTo>
                  <a:pt x="10606328" y="398722"/>
                  <a:pt x="10481983" y="402025"/>
                  <a:pt x="10214187" y="392294"/>
                </a:cubicBezTo>
                <a:cubicBezTo>
                  <a:pt x="9946391" y="382563"/>
                  <a:pt x="9714827" y="421984"/>
                  <a:pt x="9536853" y="392294"/>
                </a:cubicBezTo>
                <a:cubicBezTo>
                  <a:pt x="9358879" y="362604"/>
                  <a:pt x="9278281" y="371819"/>
                  <a:pt x="9103360" y="392294"/>
                </a:cubicBezTo>
                <a:cubicBezTo>
                  <a:pt x="8928439" y="412769"/>
                  <a:pt x="8940762" y="381666"/>
                  <a:pt x="8791787" y="392294"/>
                </a:cubicBezTo>
                <a:cubicBezTo>
                  <a:pt x="8642812" y="402922"/>
                  <a:pt x="8485006" y="365688"/>
                  <a:pt x="8236373" y="392294"/>
                </a:cubicBezTo>
                <a:cubicBezTo>
                  <a:pt x="7987740" y="418900"/>
                  <a:pt x="7761124" y="359758"/>
                  <a:pt x="7559040" y="392294"/>
                </a:cubicBezTo>
                <a:cubicBezTo>
                  <a:pt x="7356956" y="424830"/>
                  <a:pt x="7394039" y="396979"/>
                  <a:pt x="7247467" y="392294"/>
                </a:cubicBezTo>
                <a:cubicBezTo>
                  <a:pt x="7100895" y="387609"/>
                  <a:pt x="6761286" y="381991"/>
                  <a:pt x="6448213" y="392294"/>
                </a:cubicBezTo>
                <a:cubicBezTo>
                  <a:pt x="6135140" y="402597"/>
                  <a:pt x="5962827" y="362506"/>
                  <a:pt x="5527040" y="392294"/>
                </a:cubicBezTo>
                <a:cubicBezTo>
                  <a:pt x="5091253" y="422082"/>
                  <a:pt x="4907488" y="377751"/>
                  <a:pt x="4727787" y="392294"/>
                </a:cubicBezTo>
                <a:cubicBezTo>
                  <a:pt x="4548086" y="406837"/>
                  <a:pt x="4316330" y="403390"/>
                  <a:pt x="4050453" y="392294"/>
                </a:cubicBezTo>
                <a:cubicBezTo>
                  <a:pt x="3784576" y="381198"/>
                  <a:pt x="3707551" y="403031"/>
                  <a:pt x="3373120" y="392294"/>
                </a:cubicBezTo>
                <a:cubicBezTo>
                  <a:pt x="3038689" y="381557"/>
                  <a:pt x="2891998" y="391534"/>
                  <a:pt x="2573867" y="392294"/>
                </a:cubicBezTo>
                <a:cubicBezTo>
                  <a:pt x="2255736" y="393054"/>
                  <a:pt x="2099388" y="392859"/>
                  <a:pt x="1774613" y="392294"/>
                </a:cubicBezTo>
                <a:cubicBezTo>
                  <a:pt x="1449838" y="391729"/>
                  <a:pt x="1430436" y="407272"/>
                  <a:pt x="1341120" y="392294"/>
                </a:cubicBezTo>
                <a:cubicBezTo>
                  <a:pt x="1251804" y="377316"/>
                  <a:pt x="1108349" y="376882"/>
                  <a:pt x="907627" y="392294"/>
                </a:cubicBezTo>
                <a:cubicBezTo>
                  <a:pt x="706905" y="407706"/>
                  <a:pt x="424157" y="428861"/>
                  <a:pt x="0" y="392294"/>
                </a:cubicBezTo>
                <a:cubicBezTo>
                  <a:pt x="11184" y="226055"/>
                  <a:pt x="-17304" y="92912"/>
                  <a:pt x="0" y="0"/>
                </a:cubicBezTo>
                <a:close/>
              </a:path>
              <a:path w="12192000" h="392294" stroke="0" extrusionOk="0">
                <a:moveTo>
                  <a:pt x="0" y="0"/>
                </a:moveTo>
                <a:cubicBezTo>
                  <a:pt x="103503" y="-1369"/>
                  <a:pt x="270438" y="903"/>
                  <a:pt x="433493" y="0"/>
                </a:cubicBezTo>
                <a:cubicBezTo>
                  <a:pt x="596548" y="-903"/>
                  <a:pt x="723462" y="-2397"/>
                  <a:pt x="866987" y="0"/>
                </a:cubicBezTo>
                <a:cubicBezTo>
                  <a:pt x="1010512" y="2397"/>
                  <a:pt x="1369185" y="30149"/>
                  <a:pt x="1666240" y="0"/>
                </a:cubicBezTo>
                <a:cubicBezTo>
                  <a:pt x="1963295" y="-30149"/>
                  <a:pt x="2095159" y="29865"/>
                  <a:pt x="2343573" y="0"/>
                </a:cubicBezTo>
                <a:cubicBezTo>
                  <a:pt x="2591987" y="-29865"/>
                  <a:pt x="2780738" y="18342"/>
                  <a:pt x="3020907" y="0"/>
                </a:cubicBezTo>
                <a:cubicBezTo>
                  <a:pt x="3261076" y="-18342"/>
                  <a:pt x="3465560" y="3789"/>
                  <a:pt x="3698240" y="0"/>
                </a:cubicBezTo>
                <a:cubicBezTo>
                  <a:pt x="3930920" y="-3789"/>
                  <a:pt x="3925563" y="-14564"/>
                  <a:pt x="4009813" y="0"/>
                </a:cubicBezTo>
                <a:cubicBezTo>
                  <a:pt x="4094063" y="14564"/>
                  <a:pt x="4471176" y="17706"/>
                  <a:pt x="4687147" y="0"/>
                </a:cubicBezTo>
                <a:cubicBezTo>
                  <a:pt x="4903118" y="-17706"/>
                  <a:pt x="5368657" y="-17632"/>
                  <a:pt x="5608320" y="0"/>
                </a:cubicBezTo>
                <a:cubicBezTo>
                  <a:pt x="5847983" y="17632"/>
                  <a:pt x="6116667" y="37303"/>
                  <a:pt x="6529493" y="0"/>
                </a:cubicBezTo>
                <a:cubicBezTo>
                  <a:pt x="6942319" y="-37303"/>
                  <a:pt x="7009021" y="11478"/>
                  <a:pt x="7450667" y="0"/>
                </a:cubicBezTo>
                <a:cubicBezTo>
                  <a:pt x="7892313" y="-11478"/>
                  <a:pt x="8049799" y="-19216"/>
                  <a:pt x="8249920" y="0"/>
                </a:cubicBezTo>
                <a:cubicBezTo>
                  <a:pt x="8450041" y="19216"/>
                  <a:pt x="8604734" y="15580"/>
                  <a:pt x="8805333" y="0"/>
                </a:cubicBezTo>
                <a:cubicBezTo>
                  <a:pt x="9005932" y="-15580"/>
                  <a:pt x="9043137" y="-3052"/>
                  <a:pt x="9116907" y="0"/>
                </a:cubicBezTo>
                <a:cubicBezTo>
                  <a:pt x="9190677" y="3052"/>
                  <a:pt x="9543435" y="16600"/>
                  <a:pt x="9672320" y="0"/>
                </a:cubicBezTo>
                <a:cubicBezTo>
                  <a:pt x="9801205" y="-16600"/>
                  <a:pt x="9994484" y="-14545"/>
                  <a:pt x="10105813" y="0"/>
                </a:cubicBezTo>
                <a:cubicBezTo>
                  <a:pt x="10217142" y="14545"/>
                  <a:pt x="10658091" y="-27050"/>
                  <a:pt x="10905067" y="0"/>
                </a:cubicBezTo>
                <a:cubicBezTo>
                  <a:pt x="11152043" y="27050"/>
                  <a:pt x="11228278" y="-18923"/>
                  <a:pt x="11460480" y="0"/>
                </a:cubicBezTo>
                <a:cubicBezTo>
                  <a:pt x="11692682" y="18923"/>
                  <a:pt x="11987982" y="31101"/>
                  <a:pt x="12192000" y="0"/>
                </a:cubicBezTo>
                <a:cubicBezTo>
                  <a:pt x="12195086" y="129024"/>
                  <a:pt x="12189135" y="304488"/>
                  <a:pt x="12192000" y="392294"/>
                </a:cubicBezTo>
                <a:cubicBezTo>
                  <a:pt x="11861697" y="431543"/>
                  <a:pt x="11590815" y="436465"/>
                  <a:pt x="11270827" y="392294"/>
                </a:cubicBezTo>
                <a:cubicBezTo>
                  <a:pt x="10950839" y="348123"/>
                  <a:pt x="11102647" y="385619"/>
                  <a:pt x="10959253" y="392294"/>
                </a:cubicBezTo>
                <a:cubicBezTo>
                  <a:pt x="10815859" y="398969"/>
                  <a:pt x="10720181" y="396152"/>
                  <a:pt x="10525760" y="392294"/>
                </a:cubicBezTo>
                <a:cubicBezTo>
                  <a:pt x="10331339" y="388436"/>
                  <a:pt x="10223984" y="387344"/>
                  <a:pt x="9970347" y="392294"/>
                </a:cubicBezTo>
                <a:cubicBezTo>
                  <a:pt x="9716710" y="397244"/>
                  <a:pt x="9409352" y="347699"/>
                  <a:pt x="9049173" y="392294"/>
                </a:cubicBezTo>
                <a:cubicBezTo>
                  <a:pt x="8688994" y="436889"/>
                  <a:pt x="8552862" y="399881"/>
                  <a:pt x="8128000" y="392294"/>
                </a:cubicBezTo>
                <a:cubicBezTo>
                  <a:pt x="7703138" y="384707"/>
                  <a:pt x="7684018" y="384817"/>
                  <a:pt x="7572587" y="392294"/>
                </a:cubicBezTo>
                <a:cubicBezTo>
                  <a:pt x="7461156" y="399771"/>
                  <a:pt x="7228015" y="396004"/>
                  <a:pt x="7139093" y="392294"/>
                </a:cubicBezTo>
                <a:cubicBezTo>
                  <a:pt x="7050171" y="388584"/>
                  <a:pt x="6645417" y="377375"/>
                  <a:pt x="6461760" y="392294"/>
                </a:cubicBezTo>
                <a:cubicBezTo>
                  <a:pt x="6278103" y="407213"/>
                  <a:pt x="6092361" y="386035"/>
                  <a:pt x="5906347" y="392294"/>
                </a:cubicBezTo>
                <a:cubicBezTo>
                  <a:pt x="5720333" y="398553"/>
                  <a:pt x="5346186" y="388847"/>
                  <a:pt x="4985173" y="392294"/>
                </a:cubicBezTo>
                <a:cubicBezTo>
                  <a:pt x="4624160" y="395741"/>
                  <a:pt x="4756096" y="374703"/>
                  <a:pt x="4551680" y="392294"/>
                </a:cubicBezTo>
                <a:cubicBezTo>
                  <a:pt x="4347264" y="409885"/>
                  <a:pt x="4176575" y="368099"/>
                  <a:pt x="3874347" y="392294"/>
                </a:cubicBezTo>
                <a:cubicBezTo>
                  <a:pt x="3572119" y="416489"/>
                  <a:pt x="3473207" y="406534"/>
                  <a:pt x="3075093" y="392294"/>
                </a:cubicBezTo>
                <a:cubicBezTo>
                  <a:pt x="2676979" y="378054"/>
                  <a:pt x="2821824" y="379991"/>
                  <a:pt x="2641600" y="392294"/>
                </a:cubicBezTo>
                <a:cubicBezTo>
                  <a:pt x="2461376" y="404597"/>
                  <a:pt x="2135846" y="352147"/>
                  <a:pt x="1720427" y="392294"/>
                </a:cubicBezTo>
                <a:cubicBezTo>
                  <a:pt x="1305008" y="432441"/>
                  <a:pt x="1492352" y="399541"/>
                  <a:pt x="1286933" y="392294"/>
                </a:cubicBezTo>
                <a:cubicBezTo>
                  <a:pt x="1081514" y="385047"/>
                  <a:pt x="880257" y="417033"/>
                  <a:pt x="731520" y="392294"/>
                </a:cubicBezTo>
                <a:cubicBezTo>
                  <a:pt x="582783" y="367555"/>
                  <a:pt x="324828" y="419578"/>
                  <a:pt x="0" y="392294"/>
                </a:cubicBezTo>
                <a:cubicBezTo>
                  <a:pt x="-3480" y="290997"/>
                  <a:pt x="-8156" y="140234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73600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 dirty="0">
              <a:solidFill>
                <a:schemeClr val="tx1"/>
              </a:solidFill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C468EABC-44C9-F67F-71FE-6F13BCE5E908}"/>
              </a:ext>
            </a:extLst>
          </p:cNvPr>
          <p:cNvSpPr txBox="1"/>
          <p:nvPr/>
        </p:nvSpPr>
        <p:spPr>
          <a:xfrm>
            <a:off x="358646" y="931968"/>
            <a:ext cx="37060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UTM Avo" panose="02040603050506020204" pitchFamily="18" charset="0"/>
              </a:rPr>
              <a:t>MÔ TẢ BÀI TOÁN THỰC TIỄN</a:t>
            </a: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CC718FF3-9B15-6C9D-AA59-064F972F86FC}"/>
              </a:ext>
            </a:extLst>
          </p:cNvPr>
          <p:cNvSpPr txBox="1"/>
          <p:nvPr/>
        </p:nvSpPr>
        <p:spPr>
          <a:xfrm>
            <a:off x="7393021" y="944188"/>
            <a:ext cx="4440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UTM Avo" panose="02040603050506020204" pitchFamily="18" charset="0"/>
              </a:rPr>
              <a:t>Description of practical problem</a:t>
            </a:r>
            <a:endParaRPr lang="vi-VN" sz="1400" dirty="0"/>
          </a:p>
        </p:txBody>
      </p:sp>
      <p:sp>
        <p:nvSpPr>
          <p:cNvPr id="33" name="Hình chữ nhật 32">
            <a:extLst>
              <a:ext uri="{FF2B5EF4-FFF2-40B4-BE49-F238E27FC236}">
                <a16:creationId xmlns:a16="http://schemas.microsoft.com/office/drawing/2014/main" id="{DC229257-9488-B194-5F4E-B5A3B3919F67}"/>
              </a:ext>
            </a:extLst>
          </p:cNvPr>
          <p:cNvSpPr/>
          <p:nvPr/>
        </p:nvSpPr>
        <p:spPr>
          <a:xfrm>
            <a:off x="980056" y="2204677"/>
            <a:ext cx="10259444" cy="29007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ình chữ nhật 23">
            <a:extLst>
              <a:ext uri="{FF2B5EF4-FFF2-40B4-BE49-F238E27FC236}">
                <a16:creationId xmlns:a16="http://schemas.microsoft.com/office/drawing/2014/main" id="{6E749246-1A43-8AD5-5BCE-BBB44DFC8C5A}"/>
              </a:ext>
            </a:extLst>
          </p:cNvPr>
          <p:cNvSpPr/>
          <p:nvPr/>
        </p:nvSpPr>
        <p:spPr>
          <a:xfrm>
            <a:off x="0" y="6271484"/>
            <a:ext cx="12192000" cy="461665"/>
          </a:xfrm>
          <a:prstGeom prst="rect">
            <a:avLst/>
          </a:prstGeom>
          <a:gradFill flip="none" rotWithShape="1">
            <a:gsLst>
              <a:gs pos="21000">
                <a:srgbClr val="008EB0"/>
              </a:gs>
              <a:gs pos="100000">
                <a:schemeClr val="bg1"/>
              </a:gs>
              <a:gs pos="78000">
                <a:srgbClr val="EB5554"/>
              </a:gs>
              <a:gs pos="50000">
                <a:schemeClr val="bg1"/>
              </a:gs>
              <a:gs pos="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D92EA28E-E1BB-ED88-5CF6-3941959BA774}"/>
              </a:ext>
            </a:extLst>
          </p:cNvPr>
          <p:cNvSpPr txBox="1"/>
          <p:nvPr/>
        </p:nvSpPr>
        <p:spPr>
          <a:xfrm>
            <a:off x="0" y="6301021"/>
            <a:ext cx="12350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alpha val="53000"/>
                  </a:schemeClr>
                </a:solidFill>
                <a:latin typeface="UTM Avo" panose="0204060305050602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MINI – SUPERMARKET – MINI – SUPERMARKET – MINI – SUPERMARKET – MINI – SUPERMARKET </a:t>
            </a:r>
          </a:p>
        </p:txBody>
      </p:sp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C4DE796A-A916-08DF-73B9-732EA19BC35B}"/>
              </a:ext>
            </a:extLst>
          </p:cNvPr>
          <p:cNvSpPr txBox="1"/>
          <p:nvPr/>
        </p:nvSpPr>
        <p:spPr>
          <a:xfrm>
            <a:off x="4064679" y="1920525"/>
            <a:ext cx="3764720" cy="540000"/>
          </a:xfrm>
          <a:prstGeom prst="rect">
            <a:avLst/>
          </a:prstGeom>
          <a:solidFill>
            <a:srgbClr val="EFCE7E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latin typeface="UTM Avo" panose="02040603050506020204" pitchFamily="18" charset="0"/>
              </a:rPr>
              <a:t>VẤN ĐỀ HIỆN TẠI</a:t>
            </a: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425093DA-0E00-9369-6A8E-19D21A6B94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72138" y="221736"/>
            <a:ext cx="1642472" cy="680192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386341DA-F7A3-1618-7CDE-D6F0AC0F042B}"/>
              </a:ext>
            </a:extLst>
          </p:cNvPr>
          <p:cNvSpPr txBox="1"/>
          <p:nvPr/>
        </p:nvSpPr>
        <p:spPr>
          <a:xfrm>
            <a:off x="1360259" y="2821330"/>
            <a:ext cx="9630011" cy="386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vi-VN" dirty="0">
                <a:latin typeface="UTM Avo" panose="02040603050506020204" pitchFamily="18" charset="0"/>
              </a:rPr>
              <a:t>Quản lý bán hàng bằng tay hoặc các phương pháp truyền thống khiến:</a:t>
            </a:r>
            <a:endParaRPr lang="en-US" dirty="0">
              <a:latin typeface="UTM Avo" panose="02040603050506020204" pitchFamily="18" charset="0"/>
            </a:endParaRPr>
          </a:p>
        </p:txBody>
      </p:sp>
      <p:pic>
        <p:nvPicPr>
          <p:cNvPr id="5122" name="Picture 2" descr="Membeli PNG Transparent Images Free Download | Vector Files | Pngtree">
            <a:extLst>
              <a:ext uri="{FF2B5EF4-FFF2-40B4-BE49-F238E27FC236}">
                <a16:creationId xmlns:a16="http://schemas.microsoft.com/office/drawing/2014/main" id="{E3BD74D6-6E94-A2B6-726B-42EA2BB82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181" y="5597056"/>
            <a:ext cx="1721638" cy="1248014"/>
          </a:xfrm>
          <a:prstGeom prst="rect">
            <a:avLst/>
          </a:prstGeom>
          <a:noFill/>
          <a:effectLst>
            <a:glow rad="317500">
              <a:schemeClr val="bg1">
                <a:alpha val="77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ABB9DB05-3660-3ACA-F550-16A35D000821}"/>
              </a:ext>
            </a:extLst>
          </p:cNvPr>
          <p:cNvSpPr txBox="1"/>
          <p:nvPr/>
        </p:nvSpPr>
        <p:spPr>
          <a:xfrm>
            <a:off x="1494637" y="3597917"/>
            <a:ext cx="2805341" cy="391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UTM Avo" panose="02040603050506020204" pitchFamily="18" charset="0"/>
              </a:rPr>
              <a:t>Tăng </a:t>
            </a:r>
            <a:r>
              <a:rPr lang="en-US" b="1" dirty="0" err="1">
                <a:latin typeface="UTM Avo" panose="02040603050506020204" pitchFamily="18" charset="0"/>
              </a:rPr>
              <a:t>sai</a:t>
            </a:r>
            <a:r>
              <a:rPr lang="en-US" b="1" dirty="0">
                <a:latin typeface="UTM Avo" panose="02040603050506020204" pitchFamily="18" charset="0"/>
              </a:rPr>
              <a:t> </a:t>
            </a:r>
            <a:r>
              <a:rPr lang="en-US" b="1" dirty="0" err="1">
                <a:latin typeface="UTM Avo" panose="02040603050506020204" pitchFamily="18" charset="0"/>
              </a:rPr>
              <a:t>sót</a:t>
            </a:r>
            <a:endParaRPr lang="en-US" b="1" dirty="0">
              <a:latin typeface="UTM Avo" panose="02040603050506020204" pitchFamily="18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CD862BDA-A821-1F5D-A86D-1E830872E3B6}"/>
              </a:ext>
            </a:extLst>
          </p:cNvPr>
          <p:cNvSpPr txBox="1"/>
          <p:nvPr/>
        </p:nvSpPr>
        <p:spPr>
          <a:xfrm>
            <a:off x="4503148" y="3597917"/>
            <a:ext cx="2805341" cy="391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UTM Avo" panose="02040603050506020204" pitchFamily="18" charset="0"/>
              </a:rPr>
              <a:t>Thiếu </a:t>
            </a:r>
            <a:r>
              <a:rPr lang="en-US" b="1" dirty="0" err="1">
                <a:latin typeface="UTM Avo" panose="02040603050506020204" pitchFamily="18" charset="0"/>
              </a:rPr>
              <a:t>hiệu</a:t>
            </a:r>
            <a:r>
              <a:rPr lang="en-US" b="1" dirty="0">
                <a:latin typeface="UTM Avo" panose="02040603050506020204" pitchFamily="18" charset="0"/>
              </a:rPr>
              <a:t> </a:t>
            </a:r>
            <a:r>
              <a:rPr lang="en-US" b="1" dirty="0" err="1">
                <a:latin typeface="UTM Avo" panose="02040603050506020204" pitchFamily="18" charset="0"/>
              </a:rPr>
              <a:t>quả</a:t>
            </a:r>
            <a:endParaRPr lang="en-US" b="1" dirty="0">
              <a:latin typeface="UTM Avo" panose="02040603050506020204" pitchFamily="18" charset="0"/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E2E30C64-1716-3CEE-D339-D49563BF9FBD}"/>
              </a:ext>
            </a:extLst>
          </p:cNvPr>
          <p:cNvSpPr txBox="1"/>
          <p:nvPr/>
        </p:nvSpPr>
        <p:spPr>
          <a:xfrm>
            <a:off x="7606497" y="3446686"/>
            <a:ext cx="2805341" cy="391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b="1" dirty="0" err="1">
                <a:latin typeface="UTM Avo" panose="02040603050506020204" pitchFamily="18" charset="0"/>
              </a:rPr>
              <a:t>Hạn</a:t>
            </a:r>
            <a:r>
              <a:rPr lang="en-US" b="1" dirty="0">
                <a:latin typeface="UTM Avo" panose="02040603050506020204" pitchFamily="18" charset="0"/>
              </a:rPr>
              <a:t> </a:t>
            </a:r>
            <a:r>
              <a:rPr lang="en-US" b="1" dirty="0" err="1">
                <a:latin typeface="UTM Avo" panose="02040603050506020204" pitchFamily="18" charset="0"/>
              </a:rPr>
              <a:t>chế</a:t>
            </a:r>
            <a:r>
              <a:rPr lang="en-US" b="1" dirty="0">
                <a:latin typeface="UTM Avo" panose="02040603050506020204" pitchFamily="18" charset="0"/>
              </a:rPr>
              <a:t> </a:t>
            </a:r>
            <a:r>
              <a:rPr lang="en-US" b="1" dirty="0" err="1">
                <a:latin typeface="UTM Avo" panose="02040603050506020204" pitchFamily="18" charset="0"/>
              </a:rPr>
              <a:t>khách</a:t>
            </a:r>
            <a:r>
              <a:rPr lang="en-US" b="1" dirty="0">
                <a:latin typeface="UTM Avo" panose="02040603050506020204" pitchFamily="18" charset="0"/>
              </a:rPr>
              <a:t> </a:t>
            </a:r>
            <a:r>
              <a:rPr lang="en-US" b="1" dirty="0" err="1">
                <a:latin typeface="UTM Avo" panose="02040603050506020204" pitchFamily="18" charset="0"/>
              </a:rPr>
              <a:t>hàng</a:t>
            </a:r>
            <a:endParaRPr lang="en-US" b="1" dirty="0">
              <a:latin typeface="UTM Avo" panose="02040603050506020204" pitchFamily="18" charset="0"/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DDC630AA-4993-7B09-57C9-4A2FD846B77A}"/>
              </a:ext>
            </a:extLst>
          </p:cNvPr>
          <p:cNvSpPr txBox="1"/>
          <p:nvPr/>
        </p:nvSpPr>
        <p:spPr>
          <a:xfrm>
            <a:off x="1553126" y="4084153"/>
            <a:ext cx="2651253" cy="579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vi-VN" sz="1400" dirty="0">
                <a:latin typeface="UTM Avo" panose="02040603050506020204" pitchFamily="18" charset="0"/>
              </a:rPr>
              <a:t>Kiểm kê hàng hóa,</a:t>
            </a:r>
            <a:endParaRPr lang="en-US" sz="1400" dirty="0">
              <a:latin typeface="UTM Avo" panose="02040603050506020204" pitchFamily="18" charset="0"/>
            </a:endParaRPr>
          </a:p>
          <a:p>
            <a:pPr algn="ctr">
              <a:lnSpc>
                <a:spcPct val="120000"/>
              </a:lnSpc>
            </a:pPr>
            <a:r>
              <a:rPr lang="vi-VN" sz="1400" dirty="0">
                <a:latin typeface="UTM Avo" panose="02040603050506020204" pitchFamily="18" charset="0"/>
              </a:rPr>
              <a:t>xử lý đơn hàng chậm trễ.</a:t>
            </a:r>
            <a:endParaRPr lang="en-US" sz="1400" dirty="0">
              <a:latin typeface="UTM Avo" panose="02040603050506020204" pitchFamily="18" charset="0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E26BB833-5FC8-1006-A276-B417316BBB56}"/>
              </a:ext>
            </a:extLst>
          </p:cNvPr>
          <p:cNvSpPr txBox="1"/>
          <p:nvPr/>
        </p:nvSpPr>
        <p:spPr>
          <a:xfrm>
            <a:off x="4580191" y="4084153"/>
            <a:ext cx="2651253" cy="579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vi-VN" sz="1400" dirty="0">
                <a:latin typeface="UTM Avo" panose="02040603050506020204" pitchFamily="18" charset="0"/>
              </a:rPr>
              <a:t>Không đáp ứng kịp</a:t>
            </a:r>
            <a:r>
              <a:rPr lang="en-US" sz="1400" dirty="0">
                <a:latin typeface="UTM Avo" panose="02040603050506020204" pitchFamily="18" charset="0"/>
              </a:rPr>
              <a:t> </a:t>
            </a:r>
            <a:r>
              <a:rPr lang="vi-VN" sz="1400" dirty="0">
                <a:latin typeface="UTM Avo" panose="02040603050506020204" pitchFamily="18" charset="0"/>
              </a:rPr>
              <a:t>nhu cầu khi lượng khách tăng.</a:t>
            </a:r>
            <a:endParaRPr lang="en-US" sz="1400" dirty="0">
              <a:latin typeface="UTM Avo" panose="02040603050506020204" pitchFamily="18" charset="0"/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58F01744-DFEE-D7DF-3BF4-123A52951315}"/>
              </a:ext>
            </a:extLst>
          </p:cNvPr>
          <p:cNvSpPr txBox="1"/>
          <p:nvPr/>
        </p:nvSpPr>
        <p:spPr>
          <a:xfrm>
            <a:off x="7683540" y="3932922"/>
            <a:ext cx="2651253" cy="838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vi-VN" sz="1400" dirty="0">
                <a:latin typeface="UTM Avo" panose="02040603050506020204" pitchFamily="18" charset="0"/>
              </a:rPr>
              <a:t>Chỉ phục vụ tại cửa hàng, không khai thác được kênh bán hàng trực tuyến.</a:t>
            </a:r>
            <a:endParaRPr lang="en-US" sz="1400" dirty="0">
              <a:latin typeface="UTM Avo" panose="02040603050506020204" pitchFamily="18" charset="0"/>
            </a:endParaRPr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228F59D-27D2-5302-228C-69DDB904E32E}"/>
              </a:ext>
            </a:extLst>
          </p:cNvPr>
          <p:cNvCxnSpPr/>
          <p:nvPr/>
        </p:nvCxnSpPr>
        <p:spPr>
          <a:xfrm>
            <a:off x="4299978" y="3597917"/>
            <a:ext cx="0" cy="1173311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Đường nối Thẳng 17">
            <a:extLst>
              <a:ext uri="{FF2B5EF4-FFF2-40B4-BE49-F238E27FC236}">
                <a16:creationId xmlns:a16="http://schemas.microsoft.com/office/drawing/2014/main" id="{29D61518-A126-3E4F-348F-D6B64981DDE2}"/>
              </a:ext>
            </a:extLst>
          </p:cNvPr>
          <p:cNvCxnSpPr>
            <a:cxnSpLocks/>
          </p:cNvCxnSpPr>
          <p:nvPr/>
        </p:nvCxnSpPr>
        <p:spPr>
          <a:xfrm>
            <a:off x="7315600" y="3429000"/>
            <a:ext cx="0" cy="13422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286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34ad12e-f028-4e8d-9eec-fc3955d1bf94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198DC525AB0C498E66E801E0990E33" ma:contentTypeVersion="8" ma:contentTypeDescription="Create a new document." ma:contentTypeScope="" ma:versionID="02e90e73e5811d9f05f544cffef79359">
  <xsd:schema xmlns:xsd="http://www.w3.org/2001/XMLSchema" xmlns:xs="http://www.w3.org/2001/XMLSchema" xmlns:p="http://schemas.microsoft.com/office/2006/metadata/properties" xmlns:ns3="734ad12e-f028-4e8d-9eec-fc3955d1bf94" xmlns:ns4="2a660bb1-2241-48a6-aaaa-4d835ea00b2f" targetNamespace="http://schemas.microsoft.com/office/2006/metadata/properties" ma:root="true" ma:fieldsID="924be0de7b7cc9780875f4f6bd0a1a47" ns3:_="" ns4:_="">
    <xsd:import namespace="734ad12e-f028-4e8d-9eec-fc3955d1bf94"/>
    <xsd:import namespace="2a660bb1-2241-48a6-aaaa-4d835ea00b2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SearchProperties" minOccurs="0"/>
                <xsd:element ref="ns3:MediaServiceObjectDetectorVersion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4ad12e-f028-4e8d-9eec-fc3955d1bf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660bb1-2241-48a6-aaaa-4d835ea00b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D53E3A1-8099-4277-B037-23BCDC5B83E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2A05D72-30F8-4E72-8360-001B4AF3D619}">
  <ds:schemaRefs>
    <ds:schemaRef ds:uri="734ad12e-f028-4e8d-9eec-fc3955d1bf94"/>
    <ds:schemaRef ds:uri="http://purl.org/dc/terms/"/>
    <ds:schemaRef ds:uri="http://schemas.microsoft.com/office/2006/metadata/properties"/>
    <ds:schemaRef ds:uri="2a660bb1-2241-48a6-aaaa-4d835ea00b2f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2A472DA-A37F-4D83-A969-F1313E6CB9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4ad12e-f028-4e8d-9eec-fc3955d1bf94"/>
    <ds:schemaRef ds:uri="2a660bb1-2241-48a6-aaaa-4d835ea00b2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2513</TotalTime>
  <Words>2569</Words>
  <Application>Microsoft Office PowerPoint</Application>
  <PresentationFormat>Màn hình rộng</PresentationFormat>
  <Paragraphs>445</Paragraphs>
  <Slides>59</Slides>
  <Notes>56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9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59</vt:i4>
      </vt:variant>
    </vt:vector>
  </HeadingPairs>
  <TitlesOfParts>
    <vt:vector size="69" baseType="lpstr">
      <vt:lpstr>Times New Roman</vt:lpstr>
      <vt:lpstr>Segoe UI</vt:lpstr>
      <vt:lpstr>UTM Ong Do Tre</vt:lpstr>
      <vt:lpstr>Courier New</vt:lpstr>
      <vt:lpstr>SVN-Helga</vt:lpstr>
      <vt:lpstr>Arial</vt:lpstr>
      <vt:lpstr>SVN-Cintra</vt:lpstr>
      <vt:lpstr>UTM Centur</vt:lpstr>
      <vt:lpstr>UTM Avo</vt:lpstr>
      <vt:lpstr>Chủ đề Office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Kiên Nguyễn Trung</dc:creator>
  <cp:lastModifiedBy>Nguyen Trung Kien 20227180</cp:lastModifiedBy>
  <cp:revision>46</cp:revision>
  <cp:lastPrinted>2024-04-03T04:13:13Z</cp:lastPrinted>
  <dcterms:created xsi:type="dcterms:W3CDTF">2024-03-27T04:38:56Z</dcterms:created>
  <dcterms:modified xsi:type="dcterms:W3CDTF">2024-12-23T07:49:55Z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0x010100FC198DC525AB0C498E66E801E0990E33</vt:lpwstr>
  </property>
</Properties>
</file>